
<file path=[Content_Types].xml><?xml version="1.0" encoding="utf-8"?>
<Types xmlns="http://schemas.openxmlformats.org/package/2006/content-types">
  <Default Extension="png" ContentType="image/png"/>
  <Default Extension="svg" ContentType="image/svg+xml"/>
  <Default Extension="jpeg" ContentType="image/jpeg"/>
  <Default Extension="webp" ContentType="image/webp"/>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1.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42" r:id="rId2"/>
    <p:sldMasterId id="2147484834" r:id="rId3"/>
    <p:sldMasterId id="2147485041" r:id="rId4"/>
    <p:sldMasterId id="2147485054" r:id="rId5"/>
    <p:sldMasterId id="2147485068" r:id="rId6"/>
    <p:sldMasterId id="2147485092" r:id="rId7"/>
    <p:sldMasterId id="2147485116" r:id="rId8"/>
    <p:sldMasterId id="2147485128" r:id="rId9"/>
    <p:sldMasterId id="2147485134" r:id="rId10"/>
    <p:sldMasterId id="2147485136" r:id="rId11"/>
    <p:sldMasterId id="2147485142" r:id="rId12"/>
    <p:sldMasterId id="2147485147" r:id="rId13"/>
  </p:sldMasterIdLst>
  <p:notesMasterIdLst>
    <p:notesMasterId r:id="rId148"/>
  </p:notesMasterIdLst>
  <p:sldIdLst>
    <p:sldId id="281" r:id="rId14"/>
    <p:sldId id="275" r:id="rId15"/>
    <p:sldId id="1736" r:id="rId16"/>
    <p:sldId id="410" r:id="rId17"/>
    <p:sldId id="3430" r:id="rId18"/>
    <p:sldId id="363" r:id="rId19"/>
    <p:sldId id="2960" r:id="rId20"/>
    <p:sldId id="2961" r:id="rId21"/>
    <p:sldId id="256" r:id="rId22"/>
    <p:sldId id="2612" r:id="rId23"/>
    <p:sldId id="2613" r:id="rId24"/>
    <p:sldId id="2879" r:id="rId25"/>
    <p:sldId id="2880" r:id="rId26"/>
    <p:sldId id="2877" r:id="rId27"/>
    <p:sldId id="2878" r:id="rId28"/>
    <p:sldId id="2860" r:id="rId29"/>
    <p:sldId id="2883" r:id="rId30"/>
    <p:sldId id="2893" r:id="rId31"/>
    <p:sldId id="2892" r:id="rId32"/>
    <p:sldId id="2884" r:id="rId33"/>
    <p:sldId id="2885" r:id="rId34"/>
    <p:sldId id="2861" r:id="rId35"/>
    <p:sldId id="2886" r:id="rId36"/>
    <p:sldId id="2889" r:id="rId37"/>
    <p:sldId id="2890" r:id="rId38"/>
    <p:sldId id="2895" r:id="rId39"/>
    <p:sldId id="2862" r:id="rId40"/>
    <p:sldId id="2897" r:id="rId41"/>
    <p:sldId id="2896" r:id="rId42"/>
    <p:sldId id="3418" r:id="rId43"/>
    <p:sldId id="2654" r:id="rId44"/>
    <p:sldId id="2898" r:id="rId45"/>
    <p:sldId id="2903" r:id="rId46"/>
    <p:sldId id="2902" r:id="rId47"/>
    <p:sldId id="2863" r:id="rId48"/>
    <p:sldId id="2904" r:id="rId49"/>
    <p:sldId id="2905" r:id="rId50"/>
    <p:sldId id="2906" r:id="rId51"/>
    <p:sldId id="2907" r:id="rId52"/>
    <p:sldId id="2908" r:id="rId53"/>
    <p:sldId id="2909" r:id="rId54"/>
    <p:sldId id="2911" r:id="rId55"/>
    <p:sldId id="2912" r:id="rId56"/>
    <p:sldId id="2913" r:id="rId57"/>
    <p:sldId id="2914" r:id="rId58"/>
    <p:sldId id="2915" r:id="rId59"/>
    <p:sldId id="2864" r:id="rId60"/>
    <p:sldId id="2916" r:id="rId61"/>
    <p:sldId id="2917" r:id="rId62"/>
    <p:sldId id="2918" r:id="rId63"/>
    <p:sldId id="2920" r:id="rId64"/>
    <p:sldId id="2919" r:id="rId65"/>
    <p:sldId id="2921" r:id="rId66"/>
    <p:sldId id="2923" r:id="rId67"/>
    <p:sldId id="3415" r:id="rId68"/>
    <p:sldId id="3411" r:id="rId69"/>
    <p:sldId id="3416" r:id="rId70"/>
    <p:sldId id="2924" r:id="rId71"/>
    <p:sldId id="2925" r:id="rId72"/>
    <p:sldId id="2926" r:id="rId73"/>
    <p:sldId id="2927" r:id="rId74"/>
    <p:sldId id="2866" r:id="rId75"/>
    <p:sldId id="2867" r:id="rId76"/>
    <p:sldId id="3432" r:id="rId77"/>
    <p:sldId id="3431" r:id="rId78"/>
    <p:sldId id="2868" r:id="rId79"/>
    <p:sldId id="2938" r:id="rId80"/>
    <p:sldId id="2928" r:id="rId81"/>
    <p:sldId id="2929" r:id="rId82"/>
    <p:sldId id="2930" r:id="rId83"/>
    <p:sldId id="2931" r:id="rId84"/>
    <p:sldId id="2932" r:id="rId85"/>
    <p:sldId id="2940" r:id="rId86"/>
    <p:sldId id="2933" r:id="rId87"/>
    <p:sldId id="2937" r:id="rId88"/>
    <p:sldId id="2934" r:id="rId89"/>
    <p:sldId id="3419" r:id="rId90"/>
    <p:sldId id="2935" r:id="rId91"/>
    <p:sldId id="2941" r:id="rId92"/>
    <p:sldId id="3422" r:id="rId93"/>
    <p:sldId id="3421" r:id="rId94"/>
    <p:sldId id="2936" r:id="rId95"/>
    <p:sldId id="2942" r:id="rId96"/>
    <p:sldId id="2869" r:id="rId97"/>
    <p:sldId id="2943" r:id="rId98"/>
    <p:sldId id="2944" r:id="rId99"/>
    <p:sldId id="2945" r:id="rId100"/>
    <p:sldId id="2870" r:id="rId101"/>
    <p:sldId id="2947" r:id="rId102"/>
    <p:sldId id="2946" r:id="rId103"/>
    <p:sldId id="2948" r:id="rId104"/>
    <p:sldId id="2949" r:id="rId105"/>
    <p:sldId id="2951" r:id="rId106"/>
    <p:sldId id="2950" r:id="rId107"/>
    <p:sldId id="3413" r:id="rId108"/>
    <p:sldId id="2952" r:id="rId109"/>
    <p:sldId id="2871" r:id="rId110"/>
    <p:sldId id="2872" r:id="rId111"/>
    <p:sldId id="3433" r:id="rId112"/>
    <p:sldId id="3435" r:id="rId113"/>
    <p:sldId id="2956" r:id="rId114"/>
    <p:sldId id="2873" r:id="rId115"/>
    <p:sldId id="2954" r:id="rId116"/>
    <p:sldId id="2955" r:id="rId117"/>
    <p:sldId id="2957" r:id="rId118"/>
    <p:sldId id="2958" r:id="rId119"/>
    <p:sldId id="2959" r:id="rId120"/>
    <p:sldId id="2962" r:id="rId121"/>
    <p:sldId id="2963" r:id="rId122"/>
    <p:sldId id="3410" r:id="rId123"/>
    <p:sldId id="2965" r:id="rId124"/>
    <p:sldId id="2966" r:id="rId125"/>
    <p:sldId id="2967" r:id="rId126"/>
    <p:sldId id="2968" r:id="rId127"/>
    <p:sldId id="2969" r:id="rId128"/>
    <p:sldId id="2970" r:id="rId129"/>
    <p:sldId id="2971" r:id="rId130"/>
    <p:sldId id="2972" r:id="rId131"/>
    <p:sldId id="2973" r:id="rId132"/>
    <p:sldId id="3423" r:id="rId133"/>
    <p:sldId id="3428" r:id="rId134"/>
    <p:sldId id="3425" r:id="rId135"/>
    <p:sldId id="2975" r:id="rId136"/>
    <p:sldId id="2976" r:id="rId137"/>
    <p:sldId id="2977" r:id="rId138"/>
    <p:sldId id="3424" r:id="rId139"/>
    <p:sldId id="2978" r:id="rId140"/>
    <p:sldId id="3414" r:id="rId141"/>
    <p:sldId id="3409" r:id="rId142"/>
    <p:sldId id="2656" r:id="rId143"/>
    <p:sldId id="2698" r:id="rId144"/>
    <p:sldId id="2874" r:id="rId145"/>
    <p:sldId id="2699" r:id="rId146"/>
    <p:sldId id="3412" r:id="rId147"/>
  </p:sldIdLst>
  <p:sldSz cx="12192000" cy="6858000"/>
  <p:notesSz cx="6858000" cy="9144000"/>
  <p:kinsoku lang="zh-CN" invalStChars="!),.:;?]}、。—ˇ¨〃々～‖…’”〕〉》」』〗】∶！＂＇），．：；？］｀｜｝·" invalEndChars="([{‘“〔〈《「『〖【（［｛．·"/>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6A37"/>
    <a:srgbClr val="C55A11"/>
    <a:srgbClr val="C87E4C"/>
    <a:srgbClr val="DC703A"/>
    <a:srgbClr val="F7ECE5"/>
    <a:srgbClr val="EDC67B"/>
    <a:srgbClr val="7C4926"/>
    <a:srgbClr val="E1753F"/>
    <a:srgbClr val="ED7D31"/>
    <a:srgbClr val="B257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7" autoAdjust="0"/>
    <p:restoredTop sz="85714" autoAdjust="0"/>
  </p:normalViewPr>
  <p:slideViewPr>
    <p:cSldViewPr snapToGrid="0">
      <p:cViewPr varScale="1">
        <p:scale>
          <a:sx n="58" d="100"/>
          <a:sy n="58" d="100"/>
        </p:scale>
        <p:origin x="-399" y="-57"/>
      </p:cViewPr>
      <p:guideLst>
        <p:guide orient="horz" pos="2160"/>
        <p:guide pos="3840"/>
      </p:guideLst>
    </p:cSldViewPr>
  </p:slideViewPr>
  <p:outlineViewPr>
    <p:cViewPr>
      <p:scale>
        <a:sx n="100" d="100"/>
        <a:sy n="100" d="100"/>
      </p:scale>
      <p:origin x="0" y="-8439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38" Type="http://schemas.openxmlformats.org/officeDocument/2006/relationships/slide" Target="slides/slide125.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28" Type="http://schemas.openxmlformats.org/officeDocument/2006/relationships/slide" Target="slides/slide115.xml"/><Relationship Id="rId144" Type="http://schemas.openxmlformats.org/officeDocument/2006/relationships/slide" Target="slides/slide131.xml"/><Relationship Id="rId149"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134" Type="http://schemas.openxmlformats.org/officeDocument/2006/relationships/slide" Target="slides/slide121.xml"/><Relationship Id="rId139" Type="http://schemas.openxmlformats.org/officeDocument/2006/relationships/slide" Target="slides/slide126.xml"/><Relationship Id="rId80" Type="http://schemas.openxmlformats.org/officeDocument/2006/relationships/slide" Target="slides/slide67.xml"/><Relationship Id="rId85" Type="http://schemas.openxmlformats.org/officeDocument/2006/relationships/slide" Target="slides/slide72.xml"/><Relationship Id="rId150"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103" Type="http://schemas.openxmlformats.org/officeDocument/2006/relationships/slide" Target="slides/slide90.xml"/><Relationship Id="rId108" Type="http://schemas.openxmlformats.org/officeDocument/2006/relationships/slide" Target="slides/slide95.xml"/><Relationship Id="rId116" Type="http://schemas.openxmlformats.org/officeDocument/2006/relationships/slide" Target="slides/slide103.xml"/><Relationship Id="rId124" Type="http://schemas.openxmlformats.org/officeDocument/2006/relationships/slide" Target="slides/slide111.xml"/><Relationship Id="rId129" Type="http://schemas.openxmlformats.org/officeDocument/2006/relationships/slide" Target="slides/slide116.xml"/><Relationship Id="rId137" Type="http://schemas.openxmlformats.org/officeDocument/2006/relationships/slide" Target="slides/slide12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11" Type="http://schemas.openxmlformats.org/officeDocument/2006/relationships/slide" Target="slides/slide98.xml"/><Relationship Id="rId132" Type="http://schemas.openxmlformats.org/officeDocument/2006/relationships/slide" Target="slides/slide119.xml"/><Relationship Id="rId140" Type="http://schemas.openxmlformats.org/officeDocument/2006/relationships/slide" Target="slides/slide127.xml"/><Relationship Id="rId145" Type="http://schemas.openxmlformats.org/officeDocument/2006/relationships/slide" Target="slides/slide1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slide" Target="slides/slide93.xml"/><Relationship Id="rId114" Type="http://schemas.openxmlformats.org/officeDocument/2006/relationships/slide" Target="slides/slide101.xml"/><Relationship Id="rId119" Type="http://schemas.openxmlformats.org/officeDocument/2006/relationships/slide" Target="slides/slide106.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30" Type="http://schemas.openxmlformats.org/officeDocument/2006/relationships/slide" Target="slides/slide117.xml"/><Relationship Id="rId135" Type="http://schemas.openxmlformats.org/officeDocument/2006/relationships/slide" Target="slides/slide122.xml"/><Relationship Id="rId143" Type="http://schemas.openxmlformats.org/officeDocument/2006/relationships/slide" Target="slides/slide130.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tableStyles" Target="tableStyles.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4.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B26A37"/>
              </a:solidFill>
              <a:ln w="19050">
                <a:noFill/>
              </a:ln>
              <a:effectLst/>
            </c:spPr>
            <c:extLst xmlns:c16r2="http://schemas.microsoft.com/office/drawing/2015/06/chart">
              <c:ext xmlns:c16="http://schemas.microsoft.com/office/drawing/2014/chart" uri="{C3380CC4-5D6E-409C-BE32-E72D297353CC}">
                <c16:uniqueId val="{00000001-FB1C-4894-BBE4-3B2724343F4E}"/>
              </c:ext>
            </c:extLst>
          </c:dPt>
          <c:dPt>
            <c:idx val="1"/>
            <c:bubble3D val="0"/>
            <c:spPr>
              <a:solidFill>
                <a:sysClr val="window" lastClr="FFFFFF">
                  <a:lumMod val="65000"/>
                </a:sysClr>
              </a:solidFill>
              <a:ln w="19050">
                <a:noFill/>
              </a:ln>
              <a:effectLst/>
            </c:spPr>
            <c:extLst xmlns:c16r2="http://schemas.microsoft.com/office/drawing/2015/06/chart">
              <c:ext xmlns:c16="http://schemas.microsoft.com/office/drawing/2014/chart" uri="{C3380CC4-5D6E-409C-BE32-E72D297353CC}">
                <c16:uniqueId val="{00000003-FB1C-4894-BBE4-3B2724343F4E}"/>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FB1C-4894-BBE4-3B2724343F4E}"/>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FB1C-4894-BBE4-3B2724343F4E}"/>
              </c:ext>
            </c:extLst>
          </c:dPt>
          <c:cat>
            <c:strRef>
              <c:f>Sheet1!$A$2:$A$5</c:f>
              <c:strCache>
                <c:ptCount val="2"/>
                <c:pt idx="0">
                  <c:v>1st Qtr</c:v>
                </c:pt>
                <c:pt idx="1">
                  <c:v>2nd Qtr</c:v>
                </c:pt>
              </c:strCache>
            </c:strRef>
          </c:cat>
          <c:val>
            <c:numRef>
              <c:f>Sheet1!$B$2:$B$5</c:f>
              <c:numCache>
                <c:formatCode>General</c:formatCode>
                <c:ptCount val="4"/>
                <c:pt idx="0">
                  <c:v>5</c:v>
                </c:pt>
                <c:pt idx="1">
                  <c:v>5</c:v>
                </c:pt>
              </c:numCache>
            </c:numRef>
          </c:val>
          <c:extLst xmlns:c16r2="http://schemas.microsoft.com/office/drawing/2015/06/chart">
            <c:ext xmlns:c16="http://schemas.microsoft.com/office/drawing/2014/chart" uri="{C3380CC4-5D6E-409C-BE32-E72D297353CC}">
              <c16:uniqueId val="{00000008-FB1C-4894-BBE4-3B2724343F4E}"/>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zero"/>
    <c:showDLblsOverMax val="1"/>
  </c:chart>
  <c:spPr>
    <a:noFill/>
    <a:ln>
      <a:noFill/>
    </a:ln>
    <a:effectLst/>
  </c:spPr>
  <c:txPr>
    <a:bodyPr/>
    <a:lstStyle/>
    <a:p>
      <a:pPr>
        <a:defRPr lang="zh-CN">
          <a:latin typeface="+mn-lt"/>
          <a:ea typeface="+mn-ea"/>
          <a:cs typeface="+mn-ea"/>
          <a:sym typeface="+mn-lt"/>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B26A37"/>
              </a:solidFill>
              <a:ln w="19050">
                <a:noFill/>
              </a:ln>
              <a:effectLst/>
            </c:spPr>
            <c:extLst xmlns:c16r2="http://schemas.microsoft.com/office/drawing/2015/06/chart">
              <c:ext xmlns:c16="http://schemas.microsoft.com/office/drawing/2014/chart" uri="{C3380CC4-5D6E-409C-BE32-E72D297353CC}">
                <c16:uniqueId val="{00000001-FB1C-4894-BBE4-3B2724343F4E}"/>
              </c:ext>
            </c:extLst>
          </c:dPt>
          <c:dPt>
            <c:idx val="1"/>
            <c:bubble3D val="0"/>
            <c:spPr>
              <a:solidFill>
                <a:sysClr val="window" lastClr="FFFFFF">
                  <a:lumMod val="65000"/>
                </a:sysClr>
              </a:solidFill>
              <a:ln w="19050">
                <a:noFill/>
              </a:ln>
              <a:effectLst/>
            </c:spPr>
            <c:extLst xmlns:c16r2="http://schemas.microsoft.com/office/drawing/2015/06/chart">
              <c:ext xmlns:c16="http://schemas.microsoft.com/office/drawing/2014/chart" uri="{C3380CC4-5D6E-409C-BE32-E72D297353CC}">
                <c16:uniqueId val="{00000003-FB1C-4894-BBE4-3B2724343F4E}"/>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FB1C-4894-BBE4-3B2724343F4E}"/>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FB1C-4894-BBE4-3B2724343F4E}"/>
              </c:ext>
            </c:extLst>
          </c:dPt>
          <c:cat>
            <c:strRef>
              <c:f>Sheet1!$A$2:$A$5</c:f>
              <c:strCache>
                <c:ptCount val="2"/>
                <c:pt idx="0">
                  <c:v>1st Qtr</c:v>
                </c:pt>
                <c:pt idx="1">
                  <c:v>2nd Qtr</c:v>
                </c:pt>
              </c:strCache>
            </c:strRef>
          </c:cat>
          <c:val>
            <c:numRef>
              <c:f>Sheet1!$B$2:$B$5</c:f>
              <c:numCache>
                <c:formatCode>General</c:formatCode>
                <c:ptCount val="4"/>
                <c:pt idx="0">
                  <c:v>5</c:v>
                </c:pt>
                <c:pt idx="1">
                  <c:v>5</c:v>
                </c:pt>
              </c:numCache>
            </c:numRef>
          </c:val>
          <c:extLst xmlns:c16r2="http://schemas.microsoft.com/office/drawing/2015/06/chart">
            <c:ext xmlns:c16="http://schemas.microsoft.com/office/drawing/2014/chart" uri="{C3380CC4-5D6E-409C-BE32-E72D297353CC}">
              <c16:uniqueId val="{00000008-FB1C-4894-BBE4-3B2724343F4E}"/>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zero"/>
    <c:showDLblsOverMax val="1"/>
  </c:chart>
  <c:spPr>
    <a:noFill/>
    <a:ln>
      <a:noFill/>
    </a:ln>
    <a:effectLst/>
  </c:spPr>
  <c:txPr>
    <a:bodyPr/>
    <a:lstStyle/>
    <a:p>
      <a:pPr>
        <a:defRPr lang="zh-CN">
          <a:latin typeface="+mn-lt"/>
          <a:ea typeface="+mn-ea"/>
          <a:cs typeface="+mn-ea"/>
          <a:sym typeface="+mn-lt"/>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B26A37"/>
              </a:solidFill>
              <a:ln w="19050">
                <a:noFill/>
              </a:ln>
              <a:effectLst/>
            </c:spPr>
            <c:extLst xmlns:c16r2="http://schemas.microsoft.com/office/drawing/2015/06/chart">
              <c:ext xmlns:c16="http://schemas.microsoft.com/office/drawing/2014/chart" uri="{C3380CC4-5D6E-409C-BE32-E72D297353CC}">
                <c16:uniqueId val="{00000001-FB1C-4894-BBE4-3B2724343F4E}"/>
              </c:ext>
            </c:extLst>
          </c:dPt>
          <c:dPt>
            <c:idx val="1"/>
            <c:bubble3D val="0"/>
            <c:spPr>
              <a:solidFill>
                <a:sysClr val="window" lastClr="FFFFFF">
                  <a:lumMod val="65000"/>
                </a:sysClr>
              </a:solidFill>
              <a:ln w="19050">
                <a:noFill/>
              </a:ln>
              <a:effectLst/>
            </c:spPr>
            <c:extLst xmlns:c16r2="http://schemas.microsoft.com/office/drawing/2015/06/chart">
              <c:ext xmlns:c16="http://schemas.microsoft.com/office/drawing/2014/chart" uri="{C3380CC4-5D6E-409C-BE32-E72D297353CC}">
                <c16:uniqueId val="{00000003-FB1C-4894-BBE4-3B2724343F4E}"/>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FB1C-4894-BBE4-3B2724343F4E}"/>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FB1C-4894-BBE4-3B2724343F4E}"/>
              </c:ext>
            </c:extLst>
          </c:dPt>
          <c:cat>
            <c:strRef>
              <c:f>Sheet1!$A$2:$A$5</c:f>
              <c:strCache>
                <c:ptCount val="2"/>
                <c:pt idx="0">
                  <c:v>1st Qtr</c:v>
                </c:pt>
                <c:pt idx="1">
                  <c:v>2nd Qtr</c:v>
                </c:pt>
              </c:strCache>
            </c:strRef>
          </c:cat>
          <c:val>
            <c:numRef>
              <c:f>Sheet1!$B$2:$B$5</c:f>
              <c:numCache>
                <c:formatCode>General</c:formatCode>
                <c:ptCount val="4"/>
                <c:pt idx="0">
                  <c:v>5</c:v>
                </c:pt>
                <c:pt idx="1">
                  <c:v>5</c:v>
                </c:pt>
              </c:numCache>
            </c:numRef>
          </c:val>
          <c:extLst xmlns:c16r2="http://schemas.microsoft.com/office/drawing/2015/06/chart">
            <c:ext xmlns:c16="http://schemas.microsoft.com/office/drawing/2014/chart" uri="{C3380CC4-5D6E-409C-BE32-E72D297353CC}">
              <c16:uniqueId val="{00000008-FB1C-4894-BBE4-3B2724343F4E}"/>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zero"/>
    <c:showDLblsOverMax val="1"/>
  </c:chart>
  <c:spPr>
    <a:noFill/>
    <a:ln>
      <a:noFill/>
    </a:ln>
    <a:effectLst/>
  </c:spPr>
  <c:txPr>
    <a:bodyPr/>
    <a:lstStyle/>
    <a:p>
      <a:pPr>
        <a:defRPr lang="zh-CN">
          <a:latin typeface="+mn-lt"/>
          <a:ea typeface="+mn-ea"/>
          <a:cs typeface="+mn-ea"/>
          <a:sym typeface="+mn-lt"/>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B26A37"/>
              </a:solidFill>
              <a:ln w="19050">
                <a:noFill/>
              </a:ln>
              <a:effectLst/>
            </c:spPr>
            <c:extLst xmlns:c16r2="http://schemas.microsoft.com/office/drawing/2015/06/chart">
              <c:ext xmlns:c16="http://schemas.microsoft.com/office/drawing/2014/chart" uri="{C3380CC4-5D6E-409C-BE32-E72D297353CC}">
                <c16:uniqueId val="{00000001-FB1C-4894-BBE4-3B2724343F4E}"/>
              </c:ext>
            </c:extLst>
          </c:dPt>
          <c:dPt>
            <c:idx val="1"/>
            <c:bubble3D val="0"/>
            <c:spPr>
              <a:solidFill>
                <a:sysClr val="window" lastClr="FFFFFF">
                  <a:lumMod val="65000"/>
                </a:sysClr>
              </a:solidFill>
              <a:ln w="19050">
                <a:noFill/>
              </a:ln>
              <a:effectLst/>
            </c:spPr>
            <c:extLst xmlns:c16r2="http://schemas.microsoft.com/office/drawing/2015/06/chart">
              <c:ext xmlns:c16="http://schemas.microsoft.com/office/drawing/2014/chart" uri="{C3380CC4-5D6E-409C-BE32-E72D297353CC}">
                <c16:uniqueId val="{00000003-FB1C-4894-BBE4-3B2724343F4E}"/>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FB1C-4894-BBE4-3B2724343F4E}"/>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7-FB1C-4894-BBE4-3B2724343F4E}"/>
              </c:ext>
            </c:extLst>
          </c:dPt>
          <c:cat>
            <c:strRef>
              <c:f>Sheet1!$A$2:$A$5</c:f>
              <c:strCache>
                <c:ptCount val="2"/>
                <c:pt idx="0">
                  <c:v>1st Qtr</c:v>
                </c:pt>
                <c:pt idx="1">
                  <c:v>2nd Qtr</c:v>
                </c:pt>
              </c:strCache>
            </c:strRef>
          </c:cat>
          <c:val>
            <c:numRef>
              <c:f>Sheet1!$B$2:$B$5</c:f>
              <c:numCache>
                <c:formatCode>General</c:formatCode>
                <c:ptCount val="4"/>
                <c:pt idx="0">
                  <c:v>5</c:v>
                </c:pt>
                <c:pt idx="1">
                  <c:v>5</c:v>
                </c:pt>
              </c:numCache>
            </c:numRef>
          </c:val>
          <c:extLst xmlns:c16r2="http://schemas.microsoft.com/office/drawing/2015/06/chart">
            <c:ext xmlns:c16="http://schemas.microsoft.com/office/drawing/2014/chart" uri="{C3380CC4-5D6E-409C-BE32-E72D297353CC}">
              <c16:uniqueId val="{00000008-FB1C-4894-BBE4-3B2724343F4E}"/>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zero"/>
    <c:showDLblsOverMax val="1"/>
  </c:chart>
  <c:spPr>
    <a:noFill/>
    <a:ln>
      <a:noFill/>
    </a:ln>
    <a:effectLst/>
  </c:spPr>
  <c:txPr>
    <a:bodyPr/>
    <a:lstStyle/>
    <a:p>
      <a:pPr>
        <a:defRPr lang="zh-CN">
          <a:latin typeface="+mn-lt"/>
          <a:ea typeface="+mn-ea"/>
          <a:cs typeface="+mn-ea"/>
          <a:sym typeface="+mn-lt"/>
        </a:defRPr>
      </a:pPr>
      <a:endParaRPr lang="zh-CN"/>
    </a:p>
  </c:txPr>
  <c:externalData r:id="rId2">
    <c:autoUpdate val="0"/>
  </c:externalData>
</c:chartSpace>
</file>

<file path=ppt/diagrams/_rels/data1.xml.rels><?xml version="1.0" encoding="UTF-8" standalone="yes"?>
<Relationships xmlns="http://schemas.openxmlformats.org/package/2006/relationships"><Relationship Id="rId2" Type="http://schemas.openxmlformats.org/officeDocument/2006/relationships/image" Target="../media/image92.svg"/><Relationship Id="rId1" Type="http://schemas.openxmlformats.org/officeDocument/2006/relationships/image" Target="../media/image91.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3087E3-56FD-474C-849B-CD1A3A70DF6D}" type="doc">
      <dgm:prSet loTypeId="urn:microsoft.com/office/officeart/2005/8/layout/hList7" loCatId="list" qsTypeId="urn:microsoft.com/office/officeart/2005/8/quickstyle/simple5" qsCatId="simple" csTypeId="urn:microsoft.com/office/officeart/2005/8/colors/accent2_1" csCatId="accent2" phldr="1"/>
      <dgm:spPr/>
      <dgm:t>
        <a:bodyPr/>
        <a:lstStyle/>
        <a:p>
          <a:endParaRPr lang="zh-CN" altLang="en-US"/>
        </a:p>
      </dgm:t>
    </dgm:pt>
    <dgm:pt modelId="{71B365D2-F30B-443E-9EA1-5889EC7A8E50}">
      <dgm:prSet custT="1"/>
      <dgm:spPr/>
      <dgm:t>
        <a:bodyPr/>
        <a:lstStyle/>
        <a:p>
          <a:r>
            <a:rPr lang="zh-CN" altLang="en-US" sz="2400" dirty="0"/>
            <a:t>社会主义指引中国找到实现中华民族伟大复兴的正确道路</a:t>
          </a:r>
        </a:p>
      </dgm:t>
    </dgm:pt>
    <dgm:pt modelId="{CE70A2D6-82B8-4403-876A-DDD61F510B75}" type="parTrans" cxnId="{3FB6E90E-B46E-4C1E-A052-984D6413FC7E}">
      <dgm:prSet/>
      <dgm:spPr/>
      <dgm:t>
        <a:bodyPr/>
        <a:lstStyle/>
        <a:p>
          <a:endParaRPr lang="zh-CN" altLang="en-US" sz="2400"/>
        </a:p>
      </dgm:t>
    </dgm:pt>
    <dgm:pt modelId="{A88AEAAB-3824-4A84-8DAA-93E31BFCC705}" type="sibTrans" cxnId="{3FB6E90E-B46E-4C1E-A052-984D6413FC7E}">
      <dgm:prSet/>
      <dgm:spPr/>
      <dgm:t>
        <a:bodyPr/>
        <a:lstStyle/>
        <a:p>
          <a:endParaRPr lang="zh-CN" altLang="en-US" sz="2400"/>
        </a:p>
      </dgm:t>
    </dgm:pt>
    <dgm:pt modelId="{3716D333-13B5-490A-9A62-03B1227D6A5E}">
      <dgm:prSet custT="1"/>
      <dgm:spPr/>
      <dgm:t>
        <a:bodyPr/>
        <a:lstStyle/>
        <a:p>
          <a:r>
            <a:rPr lang="zh-CN" altLang="en-US" sz="2400" dirty="0"/>
            <a:t>中国的伟大实践极大地捍卫和发展了社会主义</a:t>
          </a:r>
        </a:p>
      </dgm:t>
    </dgm:pt>
    <dgm:pt modelId="{130E60D2-07DC-4B27-B858-1974603925D5}" type="parTrans" cxnId="{AD21EBFA-1014-4EC7-911F-D15DF0238431}">
      <dgm:prSet/>
      <dgm:spPr/>
      <dgm:t>
        <a:bodyPr/>
        <a:lstStyle/>
        <a:p>
          <a:endParaRPr lang="zh-CN" altLang="en-US" sz="2400"/>
        </a:p>
      </dgm:t>
    </dgm:pt>
    <dgm:pt modelId="{EF67CE10-0419-4B6B-9C70-C3B5CE74C1B3}" type="sibTrans" cxnId="{AD21EBFA-1014-4EC7-911F-D15DF0238431}">
      <dgm:prSet/>
      <dgm:spPr/>
      <dgm:t>
        <a:bodyPr/>
        <a:lstStyle/>
        <a:p>
          <a:endParaRPr lang="zh-CN" altLang="en-US" sz="2400"/>
        </a:p>
      </dgm:t>
    </dgm:pt>
    <dgm:pt modelId="{DE468394-10B6-4334-9682-3088B9280695}" type="pres">
      <dgm:prSet presAssocID="{803087E3-56FD-474C-849B-CD1A3A70DF6D}" presName="Name0" presStyleCnt="0">
        <dgm:presLayoutVars>
          <dgm:dir/>
          <dgm:resizeHandles val="exact"/>
        </dgm:presLayoutVars>
      </dgm:prSet>
      <dgm:spPr/>
      <dgm:t>
        <a:bodyPr/>
        <a:lstStyle/>
        <a:p>
          <a:endParaRPr lang="zh-CN" altLang="en-US"/>
        </a:p>
      </dgm:t>
    </dgm:pt>
    <dgm:pt modelId="{F989B0DD-59D4-4D6E-AF90-F688E252E878}" type="pres">
      <dgm:prSet presAssocID="{803087E3-56FD-474C-849B-CD1A3A70DF6D}" presName="fgShape" presStyleLbl="fgShp" presStyleIdx="0" presStyleCnt="1"/>
      <dgm:spPr/>
    </dgm:pt>
    <dgm:pt modelId="{5EE4D866-C51B-42CD-AE86-9C272EEB4AF7}" type="pres">
      <dgm:prSet presAssocID="{803087E3-56FD-474C-849B-CD1A3A70DF6D}" presName="linComp" presStyleCnt="0"/>
      <dgm:spPr/>
    </dgm:pt>
    <dgm:pt modelId="{A4CFA513-E745-4FA6-9991-2874BA52D888}" type="pres">
      <dgm:prSet presAssocID="{71B365D2-F30B-443E-9EA1-5889EC7A8E50}" presName="compNode" presStyleCnt="0"/>
      <dgm:spPr/>
    </dgm:pt>
    <dgm:pt modelId="{F4D8E850-4EAE-4470-BBCA-F9D56186073B}" type="pres">
      <dgm:prSet presAssocID="{71B365D2-F30B-443E-9EA1-5889EC7A8E50}" presName="bkgdShape" presStyleLbl="node1" presStyleIdx="0" presStyleCnt="2"/>
      <dgm:spPr/>
      <dgm:t>
        <a:bodyPr/>
        <a:lstStyle/>
        <a:p>
          <a:endParaRPr lang="zh-CN" altLang="en-US"/>
        </a:p>
      </dgm:t>
    </dgm:pt>
    <dgm:pt modelId="{2AE29C43-7CB2-4ECF-94E9-F1F463CCEFE5}" type="pres">
      <dgm:prSet presAssocID="{71B365D2-F30B-443E-9EA1-5889EC7A8E50}" presName="nodeTx" presStyleLbl="node1" presStyleIdx="0" presStyleCnt="2">
        <dgm:presLayoutVars>
          <dgm:bulletEnabled val="1"/>
        </dgm:presLayoutVars>
      </dgm:prSet>
      <dgm:spPr/>
      <dgm:t>
        <a:bodyPr/>
        <a:lstStyle/>
        <a:p>
          <a:endParaRPr lang="zh-CN" altLang="en-US"/>
        </a:p>
      </dgm:t>
    </dgm:pt>
    <dgm:pt modelId="{6B6F8742-EB8D-4071-ADA3-068E8379D4E9}" type="pres">
      <dgm:prSet presAssocID="{71B365D2-F30B-443E-9EA1-5889EC7A8E50}" presName="invisiNode" presStyleLbl="node1" presStyleIdx="0" presStyleCnt="2"/>
      <dgm:spPr/>
    </dgm:pt>
    <dgm:pt modelId="{855606B0-DD77-4F87-A635-458E67017300}" type="pres">
      <dgm:prSet presAssocID="{71B365D2-F30B-443E-9EA1-5889EC7A8E50}"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dgm:spPr>
      <dgm:extLst>
        <a:ext uri="{E40237B7-FDA0-4F09-8148-C483321AD2D9}">
          <dgm14:cNvPr xmlns:dgm14="http://schemas.microsoft.com/office/drawing/2010/diagram" id="0" name="" descr="星星"/>
        </a:ext>
      </dgm:extLst>
    </dgm:pt>
    <dgm:pt modelId="{794996A5-57E1-4BEA-9DA0-51910932B52E}" type="pres">
      <dgm:prSet presAssocID="{A88AEAAB-3824-4A84-8DAA-93E31BFCC705}" presName="sibTrans" presStyleLbl="sibTrans2D1" presStyleIdx="0" presStyleCnt="0"/>
      <dgm:spPr/>
      <dgm:t>
        <a:bodyPr/>
        <a:lstStyle/>
        <a:p>
          <a:endParaRPr lang="zh-CN" altLang="en-US"/>
        </a:p>
      </dgm:t>
    </dgm:pt>
    <dgm:pt modelId="{C18C5AE8-B4D0-4918-8C9E-9DDF2CFB8C98}" type="pres">
      <dgm:prSet presAssocID="{3716D333-13B5-490A-9A62-03B1227D6A5E}" presName="compNode" presStyleCnt="0"/>
      <dgm:spPr/>
    </dgm:pt>
    <dgm:pt modelId="{555B3358-9058-44D3-95BC-EB9BBC3C0EE0}" type="pres">
      <dgm:prSet presAssocID="{3716D333-13B5-490A-9A62-03B1227D6A5E}" presName="bkgdShape" presStyleLbl="node1" presStyleIdx="1" presStyleCnt="2"/>
      <dgm:spPr/>
      <dgm:t>
        <a:bodyPr/>
        <a:lstStyle/>
        <a:p>
          <a:endParaRPr lang="zh-CN" altLang="en-US"/>
        </a:p>
      </dgm:t>
    </dgm:pt>
    <dgm:pt modelId="{7245639A-854A-4DFE-AD1B-F367C75D2A90}" type="pres">
      <dgm:prSet presAssocID="{3716D333-13B5-490A-9A62-03B1227D6A5E}" presName="nodeTx" presStyleLbl="node1" presStyleIdx="1" presStyleCnt="2">
        <dgm:presLayoutVars>
          <dgm:bulletEnabled val="1"/>
        </dgm:presLayoutVars>
      </dgm:prSet>
      <dgm:spPr/>
      <dgm:t>
        <a:bodyPr/>
        <a:lstStyle/>
        <a:p>
          <a:endParaRPr lang="zh-CN" altLang="en-US"/>
        </a:p>
      </dgm:t>
    </dgm:pt>
    <dgm:pt modelId="{163477A8-4221-4634-8F1D-EEFF1495F381}" type="pres">
      <dgm:prSet presAssocID="{3716D333-13B5-490A-9A62-03B1227D6A5E}" presName="invisiNode" presStyleLbl="node1" presStyleIdx="1" presStyleCnt="2"/>
      <dgm:spPr/>
    </dgm:pt>
    <dgm:pt modelId="{A9F7D75A-AB0D-4343-A3BE-59AE961D8B10}" type="pres">
      <dgm:prSet presAssocID="{3716D333-13B5-490A-9A62-03B1227D6A5E}" presName="imagNode" presStyleLbl="fgImgPlace1"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dgm:spPr>
      <dgm:extLst>
        <a:ext uri="{E40237B7-FDA0-4F09-8148-C483321AD2D9}">
          <dgm14:cNvPr xmlns:dgm14="http://schemas.microsoft.com/office/drawing/2010/diagram" id="0" name="" descr="星星"/>
        </a:ext>
      </dgm:extLst>
    </dgm:pt>
  </dgm:ptLst>
  <dgm:cxnLst>
    <dgm:cxn modelId="{28092698-E081-43EE-9E72-B4B7ADDE7327}" type="presOf" srcId="{71B365D2-F30B-443E-9EA1-5889EC7A8E50}" destId="{2AE29C43-7CB2-4ECF-94E9-F1F463CCEFE5}" srcOrd="1" destOrd="0" presId="urn:microsoft.com/office/officeart/2005/8/layout/hList7"/>
    <dgm:cxn modelId="{5620C137-E086-4BB7-937E-D00972FFCEF3}" type="presOf" srcId="{3716D333-13B5-490A-9A62-03B1227D6A5E}" destId="{7245639A-854A-4DFE-AD1B-F367C75D2A90}" srcOrd="1" destOrd="0" presId="urn:microsoft.com/office/officeart/2005/8/layout/hList7"/>
    <dgm:cxn modelId="{3FB6E90E-B46E-4C1E-A052-984D6413FC7E}" srcId="{803087E3-56FD-474C-849B-CD1A3A70DF6D}" destId="{71B365D2-F30B-443E-9EA1-5889EC7A8E50}" srcOrd="0" destOrd="0" parTransId="{CE70A2D6-82B8-4403-876A-DDD61F510B75}" sibTransId="{A88AEAAB-3824-4A84-8DAA-93E31BFCC705}"/>
    <dgm:cxn modelId="{AA9D470A-39AE-4889-ACC4-CD801C3A68AB}" type="presOf" srcId="{A88AEAAB-3824-4A84-8DAA-93E31BFCC705}" destId="{794996A5-57E1-4BEA-9DA0-51910932B52E}" srcOrd="0" destOrd="0" presId="urn:microsoft.com/office/officeart/2005/8/layout/hList7"/>
    <dgm:cxn modelId="{43FA8D45-1C22-4D1D-92A3-23CFA59BBA98}" type="presOf" srcId="{803087E3-56FD-474C-849B-CD1A3A70DF6D}" destId="{DE468394-10B6-4334-9682-3088B9280695}" srcOrd="0" destOrd="0" presId="urn:microsoft.com/office/officeart/2005/8/layout/hList7"/>
    <dgm:cxn modelId="{AD21EBFA-1014-4EC7-911F-D15DF0238431}" srcId="{803087E3-56FD-474C-849B-CD1A3A70DF6D}" destId="{3716D333-13B5-490A-9A62-03B1227D6A5E}" srcOrd="1" destOrd="0" parTransId="{130E60D2-07DC-4B27-B858-1974603925D5}" sibTransId="{EF67CE10-0419-4B6B-9C70-C3B5CE74C1B3}"/>
    <dgm:cxn modelId="{0E6821F0-370D-4285-A47D-D53F87ABE6D8}" type="presOf" srcId="{3716D333-13B5-490A-9A62-03B1227D6A5E}" destId="{555B3358-9058-44D3-95BC-EB9BBC3C0EE0}" srcOrd="0" destOrd="0" presId="urn:microsoft.com/office/officeart/2005/8/layout/hList7"/>
    <dgm:cxn modelId="{8C6BCFA9-FCE7-400D-A0D4-E869EE7A8BB2}" type="presOf" srcId="{71B365D2-F30B-443E-9EA1-5889EC7A8E50}" destId="{F4D8E850-4EAE-4470-BBCA-F9D56186073B}" srcOrd="0" destOrd="0" presId="urn:microsoft.com/office/officeart/2005/8/layout/hList7"/>
    <dgm:cxn modelId="{29E74201-AA15-4519-B52D-74D7BA15123C}" type="presParOf" srcId="{DE468394-10B6-4334-9682-3088B9280695}" destId="{F989B0DD-59D4-4D6E-AF90-F688E252E878}" srcOrd="0" destOrd="0" presId="urn:microsoft.com/office/officeart/2005/8/layout/hList7"/>
    <dgm:cxn modelId="{A1157AD0-B0BA-412A-B6F6-8C946D92428E}" type="presParOf" srcId="{DE468394-10B6-4334-9682-3088B9280695}" destId="{5EE4D866-C51B-42CD-AE86-9C272EEB4AF7}" srcOrd="1" destOrd="0" presId="urn:microsoft.com/office/officeart/2005/8/layout/hList7"/>
    <dgm:cxn modelId="{803C62B4-C1E4-402A-B8C0-1DE9C8694366}" type="presParOf" srcId="{5EE4D866-C51B-42CD-AE86-9C272EEB4AF7}" destId="{A4CFA513-E745-4FA6-9991-2874BA52D888}" srcOrd="0" destOrd="0" presId="urn:microsoft.com/office/officeart/2005/8/layout/hList7"/>
    <dgm:cxn modelId="{5B2DC813-C0AD-4060-9267-AB6F5CA3B949}" type="presParOf" srcId="{A4CFA513-E745-4FA6-9991-2874BA52D888}" destId="{F4D8E850-4EAE-4470-BBCA-F9D56186073B}" srcOrd="0" destOrd="0" presId="urn:microsoft.com/office/officeart/2005/8/layout/hList7"/>
    <dgm:cxn modelId="{5EFCBD46-0DB3-4262-890C-9DAA212CA7AA}" type="presParOf" srcId="{A4CFA513-E745-4FA6-9991-2874BA52D888}" destId="{2AE29C43-7CB2-4ECF-94E9-F1F463CCEFE5}" srcOrd="1" destOrd="0" presId="urn:microsoft.com/office/officeart/2005/8/layout/hList7"/>
    <dgm:cxn modelId="{13422D91-3221-48C2-8FD5-51F98E864CD8}" type="presParOf" srcId="{A4CFA513-E745-4FA6-9991-2874BA52D888}" destId="{6B6F8742-EB8D-4071-ADA3-068E8379D4E9}" srcOrd="2" destOrd="0" presId="urn:microsoft.com/office/officeart/2005/8/layout/hList7"/>
    <dgm:cxn modelId="{3BF0B7CF-B679-4D4A-8D2B-DF166A9619E9}" type="presParOf" srcId="{A4CFA513-E745-4FA6-9991-2874BA52D888}" destId="{855606B0-DD77-4F87-A635-458E67017300}" srcOrd="3" destOrd="0" presId="urn:microsoft.com/office/officeart/2005/8/layout/hList7"/>
    <dgm:cxn modelId="{052D6131-67D6-40D4-B7FE-2721B743DF59}" type="presParOf" srcId="{5EE4D866-C51B-42CD-AE86-9C272EEB4AF7}" destId="{794996A5-57E1-4BEA-9DA0-51910932B52E}" srcOrd="1" destOrd="0" presId="urn:microsoft.com/office/officeart/2005/8/layout/hList7"/>
    <dgm:cxn modelId="{C4DA951B-47AA-463C-A029-478EACADA209}" type="presParOf" srcId="{5EE4D866-C51B-42CD-AE86-9C272EEB4AF7}" destId="{C18C5AE8-B4D0-4918-8C9E-9DDF2CFB8C98}" srcOrd="2" destOrd="0" presId="urn:microsoft.com/office/officeart/2005/8/layout/hList7"/>
    <dgm:cxn modelId="{0B576C0A-E0EB-4849-B76F-D8BA0B34A0D2}" type="presParOf" srcId="{C18C5AE8-B4D0-4918-8C9E-9DDF2CFB8C98}" destId="{555B3358-9058-44D3-95BC-EB9BBC3C0EE0}" srcOrd="0" destOrd="0" presId="urn:microsoft.com/office/officeart/2005/8/layout/hList7"/>
    <dgm:cxn modelId="{BFB252CE-B1A3-4CA1-916E-872AB68AC5C5}" type="presParOf" srcId="{C18C5AE8-B4D0-4918-8C9E-9DDF2CFB8C98}" destId="{7245639A-854A-4DFE-AD1B-F367C75D2A90}" srcOrd="1" destOrd="0" presId="urn:microsoft.com/office/officeart/2005/8/layout/hList7"/>
    <dgm:cxn modelId="{CEF88D26-5F59-4636-904D-6E4F7CE720C7}" type="presParOf" srcId="{C18C5AE8-B4D0-4918-8C9E-9DDF2CFB8C98}" destId="{163477A8-4221-4634-8F1D-EEFF1495F381}" srcOrd="2" destOrd="0" presId="urn:microsoft.com/office/officeart/2005/8/layout/hList7"/>
    <dgm:cxn modelId="{1B48840E-18C4-4B9F-9465-D56704E55740}" type="presParOf" srcId="{C18C5AE8-B4D0-4918-8C9E-9DDF2CFB8C98}" destId="{A9F7D75A-AB0D-4343-A3BE-59AE961D8B10}"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F93ACF8-E2D1-4A91-9790-2EE34FE31FDB}" type="doc">
      <dgm:prSet loTypeId="urn:microsoft.com/office/officeart/2005/8/layout/hList6" loCatId="list" qsTypeId="urn:microsoft.com/office/officeart/2005/8/quickstyle/simple1" qsCatId="simple" csTypeId="urn:microsoft.com/office/officeart/2005/8/colors/accent2_4" csCatId="accent2" phldr="1"/>
      <dgm:spPr/>
      <dgm:t>
        <a:bodyPr/>
        <a:lstStyle/>
        <a:p>
          <a:endParaRPr lang="zh-CN" altLang="en-US"/>
        </a:p>
      </dgm:t>
    </dgm:pt>
    <dgm:pt modelId="{1175D252-35EC-4263-9B6E-C476BA96253A}">
      <dgm:prSet/>
      <dgm:spPr>
        <a:solidFill>
          <a:srgbClr val="B26A37"/>
        </a:solidFill>
      </dgm:spPr>
      <dgm:t>
        <a:bodyPr/>
        <a:lstStyle/>
        <a:p>
          <a:pPr algn="l"/>
          <a:r>
            <a:rPr lang="zh-CN" dirty="0"/>
            <a:t>通过强硬的军事、政治压力和有限制的经济、科技的合作</a:t>
          </a:r>
        </a:p>
      </dgm:t>
    </dgm:pt>
    <dgm:pt modelId="{0EB02946-DB13-4FA4-AF68-1D81429028BF}" type="parTrans" cxnId="{798EBB79-B9F4-4FC3-843B-9CF807493BA7}">
      <dgm:prSet/>
      <dgm:spPr/>
      <dgm:t>
        <a:bodyPr/>
        <a:lstStyle/>
        <a:p>
          <a:endParaRPr lang="zh-CN" altLang="en-US"/>
        </a:p>
      </dgm:t>
    </dgm:pt>
    <dgm:pt modelId="{B62D4EF7-518C-4FDC-8B36-856EFF9F7F5B}" type="sibTrans" cxnId="{798EBB79-B9F4-4FC3-843B-9CF807493BA7}">
      <dgm:prSet/>
      <dgm:spPr/>
      <dgm:t>
        <a:bodyPr/>
        <a:lstStyle/>
        <a:p>
          <a:endParaRPr lang="zh-CN" altLang="en-US"/>
        </a:p>
      </dgm:t>
    </dgm:pt>
    <dgm:pt modelId="{2F236819-1499-405C-82BF-3CED28E0C41C}">
      <dgm:prSet/>
      <dgm:spPr>
        <a:solidFill>
          <a:srgbClr val="B26A37"/>
        </a:solidFill>
      </dgm:spPr>
      <dgm:t>
        <a:bodyPr/>
        <a:lstStyle/>
        <a:p>
          <a:pPr algn="l"/>
          <a:r>
            <a:rPr lang="zh-CN" dirty="0"/>
            <a:t>通过强大的文化机器和文化产品进行文化渗透</a:t>
          </a:r>
        </a:p>
      </dgm:t>
    </dgm:pt>
    <dgm:pt modelId="{450461FE-F945-4D9A-970E-CA78A2AF3F7A}" type="parTrans" cxnId="{2F817FA9-3757-4896-8D64-D0885EA7DA47}">
      <dgm:prSet/>
      <dgm:spPr/>
      <dgm:t>
        <a:bodyPr/>
        <a:lstStyle/>
        <a:p>
          <a:endParaRPr lang="zh-CN" altLang="en-US"/>
        </a:p>
      </dgm:t>
    </dgm:pt>
    <dgm:pt modelId="{203AC4BA-863E-4435-88B9-5A02A1A2D5D9}" type="sibTrans" cxnId="{2F817FA9-3757-4896-8D64-D0885EA7DA47}">
      <dgm:prSet/>
      <dgm:spPr/>
      <dgm:t>
        <a:bodyPr/>
        <a:lstStyle/>
        <a:p>
          <a:endParaRPr lang="zh-CN" altLang="en-US"/>
        </a:p>
      </dgm:t>
    </dgm:pt>
    <dgm:pt modelId="{9E5385A4-5DE3-4F2A-B805-D9DD5BB13A5B}" type="pres">
      <dgm:prSet presAssocID="{EF93ACF8-E2D1-4A91-9790-2EE34FE31FDB}" presName="Name0" presStyleCnt="0">
        <dgm:presLayoutVars>
          <dgm:dir/>
          <dgm:resizeHandles val="exact"/>
        </dgm:presLayoutVars>
      </dgm:prSet>
      <dgm:spPr/>
      <dgm:t>
        <a:bodyPr/>
        <a:lstStyle/>
        <a:p>
          <a:endParaRPr lang="zh-CN" altLang="en-US"/>
        </a:p>
      </dgm:t>
    </dgm:pt>
    <dgm:pt modelId="{D99CB7D6-76A0-4FAC-814C-D07BD3EDCDF9}" type="pres">
      <dgm:prSet presAssocID="{1175D252-35EC-4263-9B6E-C476BA96253A}" presName="node" presStyleLbl="node1" presStyleIdx="0" presStyleCnt="2">
        <dgm:presLayoutVars>
          <dgm:bulletEnabled val="1"/>
        </dgm:presLayoutVars>
      </dgm:prSet>
      <dgm:spPr/>
      <dgm:t>
        <a:bodyPr/>
        <a:lstStyle/>
        <a:p>
          <a:endParaRPr lang="zh-CN" altLang="en-US"/>
        </a:p>
      </dgm:t>
    </dgm:pt>
    <dgm:pt modelId="{D117330A-50F9-4E52-88C1-4F0234A559F4}" type="pres">
      <dgm:prSet presAssocID="{B62D4EF7-518C-4FDC-8B36-856EFF9F7F5B}" presName="sibTrans" presStyleCnt="0"/>
      <dgm:spPr/>
    </dgm:pt>
    <dgm:pt modelId="{6CAF2B7D-69B9-4436-B06E-7893EEE232C7}" type="pres">
      <dgm:prSet presAssocID="{2F236819-1499-405C-82BF-3CED28E0C41C}" presName="node" presStyleLbl="node1" presStyleIdx="1" presStyleCnt="2">
        <dgm:presLayoutVars>
          <dgm:bulletEnabled val="1"/>
        </dgm:presLayoutVars>
      </dgm:prSet>
      <dgm:spPr/>
      <dgm:t>
        <a:bodyPr/>
        <a:lstStyle/>
        <a:p>
          <a:endParaRPr lang="zh-CN" altLang="en-US"/>
        </a:p>
      </dgm:t>
    </dgm:pt>
  </dgm:ptLst>
  <dgm:cxnLst>
    <dgm:cxn modelId="{798EBB79-B9F4-4FC3-843B-9CF807493BA7}" srcId="{EF93ACF8-E2D1-4A91-9790-2EE34FE31FDB}" destId="{1175D252-35EC-4263-9B6E-C476BA96253A}" srcOrd="0" destOrd="0" parTransId="{0EB02946-DB13-4FA4-AF68-1D81429028BF}" sibTransId="{B62D4EF7-518C-4FDC-8B36-856EFF9F7F5B}"/>
    <dgm:cxn modelId="{8DF925A6-614B-40A2-9BAD-C14FC595DE96}" type="presOf" srcId="{1175D252-35EC-4263-9B6E-C476BA96253A}" destId="{D99CB7D6-76A0-4FAC-814C-D07BD3EDCDF9}" srcOrd="0" destOrd="0" presId="urn:microsoft.com/office/officeart/2005/8/layout/hList6"/>
    <dgm:cxn modelId="{2F817FA9-3757-4896-8D64-D0885EA7DA47}" srcId="{EF93ACF8-E2D1-4A91-9790-2EE34FE31FDB}" destId="{2F236819-1499-405C-82BF-3CED28E0C41C}" srcOrd="1" destOrd="0" parTransId="{450461FE-F945-4D9A-970E-CA78A2AF3F7A}" sibTransId="{203AC4BA-863E-4435-88B9-5A02A1A2D5D9}"/>
    <dgm:cxn modelId="{8DD4F61F-5BE1-4B65-AE36-A3AA66741A15}" type="presOf" srcId="{EF93ACF8-E2D1-4A91-9790-2EE34FE31FDB}" destId="{9E5385A4-5DE3-4F2A-B805-D9DD5BB13A5B}" srcOrd="0" destOrd="0" presId="urn:microsoft.com/office/officeart/2005/8/layout/hList6"/>
    <dgm:cxn modelId="{C0EBC073-F18D-4E8C-B42C-8BBFDAD14978}" type="presOf" srcId="{2F236819-1499-405C-82BF-3CED28E0C41C}" destId="{6CAF2B7D-69B9-4436-B06E-7893EEE232C7}" srcOrd="0" destOrd="0" presId="urn:microsoft.com/office/officeart/2005/8/layout/hList6"/>
    <dgm:cxn modelId="{EB4A6CAD-E3CB-4DF9-871E-7AD2C0FFE829}" type="presParOf" srcId="{9E5385A4-5DE3-4F2A-B805-D9DD5BB13A5B}" destId="{D99CB7D6-76A0-4FAC-814C-D07BD3EDCDF9}" srcOrd="0" destOrd="0" presId="urn:microsoft.com/office/officeart/2005/8/layout/hList6"/>
    <dgm:cxn modelId="{DAC05210-158D-410A-A6C2-5607E8DB7C4D}" type="presParOf" srcId="{9E5385A4-5DE3-4F2A-B805-D9DD5BB13A5B}" destId="{D117330A-50F9-4E52-88C1-4F0234A559F4}" srcOrd="1" destOrd="0" presId="urn:microsoft.com/office/officeart/2005/8/layout/hList6"/>
    <dgm:cxn modelId="{E1D20CEF-9C97-4E4A-8D84-6622F5815BCB}" type="presParOf" srcId="{9E5385A4-5DE3-4F2A-B805-D9DD5BB13A5B}" destId="{6CAF2B7D-69B9-4436-B06E-7893EEE232C7}"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C8EFBBD3-2255-43E2-850A-2B934F8CAE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a:extLst>
              <a:ext uri="{FF2B5EF4-FFF2-40B4-BE49-F238E27FC236}">
                <a16:creationId xmlns:a16="http://schemas.microsoft.com/office/drawing/2014/main" xmlns="" id="{78F5F5D6-6DF1-4B4F-929F-1C33C163041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E9D5CB9C-A5E6-4D4B-9E2B-DFF827D86057}" type="datetimeFigureOut">
              <a:rPr lang="zh-CN" altLang="en-US" smtClean="0"/>
              <a:pPr>
                <a:defRPr/>
              </a:pPr>
              <a:t>2022/3/9</a:t>
            </a:fld>
            <a:endParaRPr lang="zh-CN" altLang="en-US" dirty="0"/>
          </a:p>
        </p:txBody>
      </p:sp>
      <p:sp>
        <p:nvSpPr>
          <p:cNvPr id="4" name="幻灯片图像占位符 3">
            <a:extLst>
              <a:ext uri="{FF2B5EF4-FFF2-40B4-BE49-F238E27FC236}">
                <a16:creationId xmlns:a16="http://schemas.microsoft.com/office/drawing/2014/main" xmlns="" id="{6907AAD6-BEA3-4FEA-A014-A6C48205E54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a:extLst>
              <a:ext uri="{FF2B5EF4-FFF2-40B4-BE49-F238E27FC236}">
                <a16:creationId xmlns:a16="http://schemas.microsoft.com/office/drawing/2014/main" xmlns="" id="{4DA85C2A-2AB0-4382-A7B7-16267D051DA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二级</a:t>
            </a:r>
          </a:p>
          <a:p>
            <a:pPr lvl="2"/>
            <a:r>
              <a:rPr lang="zh-CN" altLang="en-US" noProof="0" dirty="0"/>
              <a:t>三级</a:t>
            </a:r>
          </a:p>
          <a:p>
            <a:pPr lvl="3"/>
            <a:r>
              <a:rPr lang="zh-CN" altLang="en-US" noProof="0" dirty="0"/>
              <a:t>四级</a:t>
            </a:r>
          </a:p>
          <a:p>
            <a:pPr lvl="4"/>
            <a:r>
              <a:rPr lang="zh-CN" altLang="en-US" noProof="0" dirty="0"/>
              <a:t>五级</a:t>
            </a:r>
          </a:p>
        </p:txBody>
      </p:sp>
      <p:sp>
        <p:nvSpPr>
          <p:cNvPr id="6" name="页脚占位符 5">
            <a:extLst>
              <a:ext uri="{FF2B5EF4-FFF2-40B4-BE49-F238E27FC236}">
                <a16:creationId xmlns:a16="http://schemas.microsoft.com/office/drawing/2014/main" xmlns="" id="{5851E417-7F01-41F3-B317-FB778CD9F5F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a:extLst>
              <a:ext uri="{FF2B5EF4-FFF2-40B4-BE49-F238E27FC236}">
                <a16:creationId xmlns:a16="http://schemas.microsoft.com/office/drawing/2014/main" xmlns="" id="{C56CEA6A-3800-48FC-9071-40176ABB117F}"/>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微软雅黑" panose="020B0503020204020204" pitchFamily="34" charset="-122"/>
                <a:ea typeface="微软雅黑" panose="020B0503020204020204" pitchFamily="34" charset="-122"/>
              </a:defRPr>
            </a:lvl1pPr>
          </a:lstStyle>
          <a:p>
            <a:fld id="{2CE06FC6-E6E0-42CD-B91F-9E6DB87F48CD}" type="slidenum">
              <a:rPr lang="zh-CN" altLang="en-US" smtClean="0"/>
              <a:pPr/>
              <a:t>‹#›</a:t>
            </a:fld>
            <a:endParaRPr lang="zh-CN" altLang="en-US" dirty="0"/>
          </a:p>
        </p:txBody>
      </p:sp>
    </p:spTree>
    <p:extLst>
      <p:ext uri="{BB962C8B-B14F-4D97-AF65-F5344CB8AC3E}">
        <p14:creationId xmlns:p14="http://schemas.microsoft.com/office/powerpoint/2010/main" val="30237592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26828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54624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83416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20607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30</a:t>
            </a:fld>
            <a:endParaRPr lang="zh-CN" altLang="en-US" dirty="0"/>
          </a:p>
        </p:txBody>
      </p:sp>
    </p:spTree>
    <p:extLst>
      <p:ext uri="{BB962C8B-B14F-4D97-AF65-F5344CB8AC3E}">
        <p14:creationId xmlns:p14="http://schemas.microsoft.com/office/powerpoint/2010/main" val="3098659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58993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38617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28707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13229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32704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9521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8649C4-DF96-4AB7-8EFA-C60B664AC0E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4189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51</a:t>
            </a:fld>
            <a:endParaRPr lang="zh-CN" altLang="en-US" dirty="0"/>
          </a:p>
        </p:txBody>
      </p:sp>
    </p:spTree>
    <p:extLst>
      <p:ext uri="{BB962C8B-B14F-4D97-AF65-F5344CB8AC3E}">
        <p14:creationId xmlns:p14="http://schemas.microsoft.com/office/powerpoint/2010/main" val="4056556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97015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98222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835917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406135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66</a:t>
            </a:fld>
            <a:endParaRPr lang="zh-CN" altLang="en-US" dirty="0"/>
          </a:p>
        </p:txBody>
      </p:sp>
    </p:spTree>
    <p:extLst>
      <p:ext uri="{BB962C8B-B14F-4D97-AF65-F5344CB8AC3E}">
        <p14:creationId xmlns:p14="http://schemas.microsoft.com/office/powerpoint/2010/main" val="3173858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马克思指出：“无论哪一个社会形态，在它所能容纳的全部生产力发挥出来以前，是决不会灭亡的；而新的更高的生产关系，在它的物质存在条件在旧社会的胎胞里成熟以前，是决不会出现的。“这就是人们通常所说的“两个决不会”，它深刻揭示了社会形态更替的条件性。</a:t>
            </a: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67</a:t>
            </a:fld>
            <a:endParaRPr lang="zh-CN" altLang="en-US" dirty="0"/>
          </a:p>
        </p:txBody>
      </p:sp>
    </p:spTree>
    <p:extLst>
      <p:ext uri="{BB962C8B-B14F-4D97-AF65-F5344CB8AC3E}">
        <p14:creationId xmlns:p14="http://schemas.microsoft.com/office/powerpoint/2010/main" val="2660468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72</a:t>
            </a:fld>
            <a:endParaRPr lang="zh-CN" altLang="en-US" dirty="0"/>
          </a:p>
        </p:txBody>
      </p:sp>
    </p:spTree>
    <p:extLst>
      <p:ext uri="{BB962C8B-B14F-4D97-AF65-F5344CB8AC3E}">
        <p14:creationId xmlns:p14="http://schemas.microsoft.com/office/powerpoint/2010/main" val="904311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3246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74</a:t>
            </a:fld>
            <a:endParaRPr lang="zh-CN" altLang="en-US" dirty="0"/>
          </a:p>
        </p:txBody>
      </p:sp>
    </p:spTree>
    <p:extLst>
      <p:ext uri="{BB962C8B-B14F-4D97-AF65-F5344CB8AC3E}">
        <p14:creationId xmlns:p14="http://schemas.microsoft.com/office/powerpoint/2010/main" val="3944254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55712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59837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79</a:t>
            </a:fld>
            <a:endParaRPr lang="zh-CN" altLang="en-US" dirty="0"/>
          </a:p>
        </p:txBody>
      </p:sp>
    </p:spTree>
    <p:extLst>
      <p:ext uri="{BB962C8B-B14F-4D97-AF65-F5344CB8AC3E}">
        <p14:creationId xmlns:p14="http://schemas.microsoft.com/office/powerpoint/2010/main" val="1488114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40372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52902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2400"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84</a:t>
            </a:fld>
            <a:endParaRPr lang="zh-CN" altLang="en-US" dirty="0"/>
          </a:p>
        </p:txBody>
      </p:sp>
    </p:spTree>
    <p:extLst>
      <p:ext uri="{BB962C8B-B14F-4D97-AF65-F5344CB8AC3E}">
        <p14:creationId xmlns:p14="http://schemas.microsoft.com/office/powerpoint/2010/main" val="4293596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列宁深刻揭示了这种修正主义的实质，还强调指出，马克思主义必须随着时代的发展而发展，但发展必须以坚持基本原则为前提，否则就会投入资产阶级的怀抱。</a:t>
            </a:r>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85</a:t>
            </a:fld>
            <a:endParaRPr lang="zh-CN" altLang="en-US" dirty="0"/>
          </a:p>
        </p:txBody>
      </p:sp>
    </p:spTree>
    <p:extLst>
      <p:ext uri="{BB962C8B-B14F-4D97-AF65-F5344CB8AC3E}">
        <p14:creationId xmlns:p14="http://schemas.microsoft.com/office/powerpoint/2010/main" val="2271734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94</a:t>
            </a:fld>
            <a:endParaRPr lang="zh-CN" altLang="en-US" dirty="0"/>
          </a:p>
        </p:txBody>
      </p:sp>
    </p:spTree>
    <p:extLst>
      <p:ext uri="{BB962C8B-B14F-4D97-AF65-F5344CB8AC3E}">
        <p14:creationId xmlns:p14="http://schemas.microsoft.com/office/powerpoint/2010/main" val="1306265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18530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97</a:t>
            </a:fld>
            <a:endParaRPr lang="zh-CN" altLang="en-US" dirty="0"/>
          </a:p>
        </p:txBody>
      </p:sp>
    </p:spTree>
    <p:extLst>
      <p:ext uri="{BB962C8B-B14F-4D97-AF65-F5344CB8AC3E}">
        <p14:creationId xmlns:p14="http://schemas.microsoft.com/office/powerpoint/2010/main" val="568231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6777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柏拉图的</a:t>
            </a:r>
            <a:r>
              <a:rPr lang="en-US" altLang="zh-CN" b="0" i="0" dirty="0">
                <a:solidFill>
                  <a:srgbClr val="333333"/>
                </a:solidFill>
                <a:effectLst/>
                <a:latin typeface="Helvetica Neue"/>
              </a:rPr>
              <a:t>《</a:t>
            </a:r>
            <a:r>
              <a:rPr lang="zh-CN" altLang="en-US" b="0" i="0" dirty="0">
                <a:solidFill>
                  <a:srgbClr val="333333"/>
                </a:solidFill>
                <a:effectLst/>
                <a:latin typeface="Helvetica Neue"/>
              </a:rPr>
              <a:t>理想国</a:t>
            </a:r>
            <a:r>
              <a:rPr lang="en-US" altLang="zh-CN" b="0" i="0" dirty="0">
                <a:solidFill>
                  <a:srgbClr val="333333"/>
                </a:solidFill>
                <a:effectLst/>
                <a:latin typeface="Helvetica Neue"/>
              </a:rPr>
              <a:t>》</a:t>
            </a:r>
            <a:r>
              <a:rPr lang="zh-CN" altLang="en-US" b="0" i="0" dirty="0">
                <a:solidFill>
                  <a:srgbClr val="333333"/>
                </a:solidFill>
                <a:effectLst/>
                <a:latin typeface="Helvetica Neue"/>
              </a:rPr>
              <a:t>是近代“乌托邦”思想的源头，</a:t>
            </a:r>
            <a:r>
              <a:rPr lang="zh-CN" altLang="en-US" b="0" i="0" dirty="0">
                <a:solidFill>
                  <a:srgbClr val="333333"/>
                </a:solidFill>
                <a:effectLst/>
                <a:latin typeface="arial" panose="020B0604020202020204" pitchFamily="34" charset="0"/>
              </a:rPr>
              <a:t>柏拉图笔下的理想国是一个美丽的城邦，那里男女平等，要在守卫者这个阶层里面取消私有制，实现共产共妻共子，最后，要让哲学家来统治这个城邦。</a:t>
            </a:r>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陶渊明笔下的完美世界是安宁和乐，自由平等的世界。</a:t>
            </a:r>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康有为的理想国</a:t>
            </a:r>
            <a:r>
              <a:rPr lang="zh-CN" altLang="en-US" b="0" i="0" dirty="0">
                <a:solidFill>
                  <a:srgbClr val="434343"/>
                </a:solidFill>
                <a:effectLst/>
                <a:latin typeface="Microsoft Yahei" panose="020B0503020204020204" pitchFamily="34" charset="-122"/>
                <a:ea typeface="Microsoft Yahei" panose="020B0503020204020204" pitchFamily="34" charset="-122"/>
              </a:rPr>
              <a:t>必须废除“国家”，可以先从各国“大联合”做起；所有人种都须“进化”为白人；父母与孩子必须隔绝，使其互不相识，以便彻底摧毁家庭；必须剥夺所有人的私产，凡农业、工业、商业，都应该“公有”“公办”</a:t>
            </a:r>
            <a:endParaRPr lang="en-US" altLang="zh-CN" b="0" i="0" dirty="0">
              <a:solidFill>
                <a:srgbClr val="333333"/>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3354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7889324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103</a:t>
            </a:fld>
            <a:endParaRPr lang="zh-CN" altLang="en-US" dirty="0"/>
          </a:p>
        </p:txBody>
      </p:sp>
    </p:spTree>
    <p:extLst>
      <p:ext uri="{BB962C8B-B14F-4D97-AF65-F5344CB8AC3E}">
        <p14:creationId xmlns:p14="http://schemas.microsoft.com/office/powerpoint/2010/main" val="2615433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784534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75110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124</a:t>
            </a:fld>
            <a:endParaRPr lang="zh-CN" altLang="en-US" dirty="0"/>
          </a:p>
        </p:txBody>
      </p:sp>
    </p:spTree>
    <p:extLst>
      <p:ext uri="{BB962C8B-B14F-4D97-AF65-F5344CB8AC3E}">
        <p14:creationId xmlns:p14="http://schemas.microsoft.com/office/powerpoint/2010/main" val="680454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34637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018997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39063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3654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382125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059E3-D8B2-49F4-8FC9-5551905D4E53}"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3258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27500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DD3FB9-4019-4645-9DC5-E27ED6BC4F2B}"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54122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ea typeface="宋体" panose="02010600030101010101" pitchFamily="2" charset="-122"/>
                <a:cs typeface="Times New Roman" panose="02020603050405020304" pitchFamily="18" charset="0"/>
              </a:rPr>
              <a:t>“新和谐公社”</a:t>
            </a:r>
            <a:r>
              <a:rPr lang="zh-CN" altLang="zh-CN" sz="1800" dirty="0">
                <a:effectLst/>
                <a:ea typeface="宋体" panose="02010600030101010101" pitchFamily="2" charset="-122"/>
                <a:cs typeface="Times New Roman" panose="02020603050405020304" pitchFamily="18" charset="0"/>
              </a:rPr>
              <a:t>处在整个资本主义的重重包围之中</a:t>
            </a:r>
            <a:r>
              <a:rPr lang="zh-CN" altLang="en-US" sz="1800" dirty="0">
                <a:effectLst/>
                <a:ea typeface="宋体" panose="02010600030101010101" pitchFamily="2" charset="-122"/>
                <a:cs typeface="Times New Roman" panose="02020603050405020304" pitchFamily="18" charset="0"/>
              </a:rPr>
              <a:t>，难以违背当时的生产力和生产关系发展，所以必然导致失败；“新和谐公社”违背了生产规律，无法满足公社成员劳动目的和生活需要，所以必然失败；当时社会中人们的思想觉悟不高，也会导致失败。</a:t>
            </a:r>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pPr/>
              <a:t>19</a:t>
            </a:fld>
            <a:endParaRPr lang="zh-CN" altLang="en-US" dirty="0"/>
          </a:p>
        </p:txBody>
      </p:sp>
    </p:spTree>
    <p:extLst>
      <p:ext uri="{BB962C8B-B14F-4D97-AF65-F5344CB8AC3E}">
        <p14:creationId xmlns:p14="http://schemas.microsoft.com/office/powerpoint/2010/main" val="1415156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E06FC6-E6E0-42CD-B91F-9E6DB87F48CD}"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1424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833DCB07-744D-4ECE-81B2-873A092556D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17D5A438-0CE9-49D3-891E-EBCE42F2D839}"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76DD23CB-E61B-4702-B9D3-F37A5EF84B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429024A2-9D4D-46E2-8B91-901B29B6235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AE2DC378-A09B-4530-A1CD-F1F646196595}" type="slidenum">
              <a:rPr lang="zh-CN" altLang="en-US"/>
              <a:pPr/>
              <a:t>‹#›</a:t>
            </a:fld>
            <a:endParaRPr lang="zh-CN" altLang="en-US"/>
          </a:p>
        </p:txBody>
      </p:sp>
    </p:spTree>
    <p:extLst>
      <p:ext uri="{BB962C8B-B14F-4D97-AF65-F5344CB8AC3E}">
        <p14:creationId xmlns:p14="http://schemas.microsoft.com/office/powerpoint/2010/main" val="205035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2EF6DA8-F4B7-44DE-8954-B4B7E741721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E949389-8CA6-4A1F-94A2-EB12D195FBFA}"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BB8FE278-B308-4CC5-A0C1-3196F79CA80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FF0E446-3B42-4998-8349-1F3748912D37}"/>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A5CAF8E-BCB6-4AD3-B311-D4356368B2EC}" type="slidenum">
              <a:rPr lang="zh-CN" altLang="en-US"/>
              <a:pPr/>
              <a:t>‹#›</a:t>
            </a:fld>
            <a:endParaRPr lang="zh-CN" altLang="en-US"/>
          </a:p>
        </p:txBody>
      </p:sp>
    </p:spTree>
    <p:extLst>
      <p:ext uri="{BB962C8B-B14F-4D97-AF65-F5344CB8AC3E}">
        <p14:creationId xmlns:p14="http://schemas.microsoft.com/office/powerpoint/2010/main" val="34986776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7" name="形状"/>
          <p:cNvSpPr/>
          <p:nvPr userDrawn="1"/>
        </p:nvSpPr>
        <p:spPr>
          <a:xfrm>
            <a:off x="0" y="199003"/>
            <a:ext cx="1015340" cy="66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10" name="形状"/>
          <p:cNvSpPr/>
          <p:nvPr userDrawn="1"/>
        </p:nvSpPr>
        <p:spPr>
          <a:xfrm>
            <a:off x="1121451" y="199003"/>
            <a:ext cx="316992" cy="66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71C1C"/>
              </a:solidFill>
              <a:ea typeface="微软雅黑" panose="020B0503020204020204" pitchFamily="34" charset="-122"/>
            </a:endParaRPr>
          </a:p>
        </p:txBody>
      </p:sp>
      <p:sp>
        <p:nvSpPr>
          <p:cNvPr id="5" name="标题占位符"/>
          <p:cNvSpPr>
            <a:spLocks noGrp="1"/>
          </p:cNvSpPr>
          <p:nvPr>
            <p:ph type="body" sz="quarter" idx="10" hasCustomPrompt="1"/>
          </p:nvPr>
        </p:nvSpPr>
        <p:spPr>
          <a:xfrm>
            <a:off x="1535766" y="244904"/>
            <a:ext cx="8731213" cy="630942"/>
          </a:xfrm>
          <a:prstGeom prst="rect">
            <a:avLst/>
          </a:prstGeom>
        </p:spPr>
        <p:txBody>
          <a:bodyPr wrap="square">
            <a:spAutoFit/>
          </a:bodyPr>
          <a:lstStyle>
            <a:lvl1pPr marL="0" indent="0" algn="l">
              <a:lnSpc>
                <a:spcPct val="100000"/>
              </a:lnSpc>
              <a:buFontTx/>
              <a:buNone/>
              <a:defRPr lang="zh-CN" altLang="en-US" sz="3500" b="1" spc="300" dirty="0" smtClean="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点击添加标题</a:t>
            </a:r>
          </a:p>
        </p:txBody>
      </p:sp>
      <p:pic>
        <p:nvPicPr>
          <p:cNvPr id="8"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a:solidFill>
            <a:schemeClr val="bg1"/>
          </a:solidFill>
        </p:spPr>
      </p:pic>
    </p:spTree>
    <p:extLst>
      <p:ext uri="{BB962C8B-B14F-4D97-AF65-F5344CB8AC3E}">
        <p14:creationId xmlns:p14="http://schemas.microsoft.com/office/powerpoint/2010/main" val="142977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5" grpId="0">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750"/>
                        <p:tgtEl>
                          <p:spTgt spid="5"/>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9483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73182"/>
      </p:ext>
    </p:extLst>
  </p:cSld>
  <p:clrMapOvr>
    <a:masterClrMapping/>
  </p:clrMapOvr>
  <p:transition advTm="2000">
    <p:wedg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190083"/>
            <a:ext cx="12192000" cy="6374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122656" y="190083"/>
            <a:ext cx="727349" cy="727349"/>
          </a:xfrm>
          <a:prstGeom prst="ellipse">
            <a:avLst/>
          </a:prstGeom>
          <a:solidFill>
            <a:srgbClr val="F4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122656" y="698730"/>
            <a:ext cx="309093" cy="309093"/>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userDrawn="1"/>
        </p:nvSpPr>
        <p:spPr>
          <a:xfrm>
            <a:off x="251444" y="363673"/>
            <a:ext cx="471604" cy="369332"/>
          </a:xfrm>
          <a:prstGeom prst="rect">
            <a:avLst/>
          </a:prstGeom>
          <a:noFill/>
        </p:spPr>
        <p:txBody>
          <a:bodyPr wrap="none" rtlCol="0">
            <a:spAutoFit/>
          </a:bodyPr>
          <a:lstStyle/>
          <a:p>
            <a:pPr algn="ctr"/>
            <a:fld id="{8A94E358-6EE4-7848-A49C-7E9415ED7B24}" type="slidenum">
              <a:rPr kumimoji="1" lang="zh-CN" altLang="en-US">
                <a:solidFill>
                  <a:schemeClr val="accent1">
                    <a:lumMod val="50000"/>
                  </a:schemeClr>
                </a:solidFill>
                <a:latin typeface="+mj-ea"/>
                <a:ea typeface="+mj-ea"/>
              </a:rPr>
              <a:t>‹#›</a:t>
            </a:fld>
            <a:endParaRPr kumimoji="1" lang="zh-CN" altLang="en-US">
              <a:solidFill>
                <a:schemeClr val="accent1">
                  <a:lumMod val="50000"/>
                </a:schemeClr>
              </a:solidFill>
              <a:latin typeface="+mj-ea"/>
              <a:ea typeface="+mj-ea"/>
            </a:endParaRPr>
          </a:p>
        </p:txBody>
      </p:sp>
    </p:spTree>
    <p:extLst>
      <p:ext uri="{BB962C8B-B14F-4D97-AF65-F5344CB8AC3E}">
        <p14:creationId xmlns:p14="http://schemas.microsoft.com/office/powerpoint/2010/main" val="191665791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62910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29238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9536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09254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3412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942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02B74D8F-E392-4214-A738-85B24DC6AD8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198243B-12D6-46A4-A1D8-8054F64F487F}"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829EB4C3-95E6-4D80-A21F-49390EDB0D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F53B585-5523-4DA2-B702-0A472352E01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89C903E7-CE3F-4D34-890B-033A0913A665}" type="slidenum">
              <a:rPr lang="zh-CN" altLang="en-US"/>
              <a:pPr/>
              <a:t>‹#›</a:t>
            </a:fld>
            <a:endParaRPr lang="zh-CN" altLang="en-US"/>
          </a:p>
        </p:txBody>
      </p:sp>
    </p:spTree>
    <p:extLst>
      <p:ext uri="{BB962C8B-B14F-4D97-AF65-F5344CB8AC3E}">
        <p14:creationId xmlns:p14="http://schemas.microsoft.com/office/powerpoint/2010/main" val="41064951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6482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5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xmlns="" id="{25712997-5FF1-45B8-BB5B-17305662A361}"/>
              </a:ext>
            </a:extLst>
          </p:cNvPr>
          <p:cNvSpPr>
            <a:spLocks noGrp="1"/>
          </p:cNvSpPr>
          <p:nvPr>
            <p:ph type="pic" sz="quarter" idx="10"/>
          </p:nvPr>
        </p:nvSpPr>
        <p:spPr>
          <a:xfrm>
            <a:off x="1397329" y="1812067"/>
            <a:ext cx="4425733" cy="3698629"/>
          </a:xfrm>
          <a:custGeom>
            <a:avLst/>
            <a:gdLst>
              <a:gd name="connsiteX0" fmla="*/ 4224357 w 4425733"/>
              <a:gd name="connsiteY0" fmla="*/ 2324590 h 3698629"/>
              <a:gd name="connsiteX1" fmla="*/ 4382088 w 4425733"/>
              <a:gd name="connsiteY1" fmla="*/ 2980423 h 3698629"/>
              <a:gd name="connsiteX2" fmla="*/ 1395833 w 4425733"/>
              <a:gd name="connsiteY2" fmla="*/ 3698629 h 3698629"/>
              <a:gd name="connsiteX3" fmla="*/ 1238102 w 4425733"/>
              <a:gd name="connsiteY3" fmla="*/ 3042796 h 3698629"/>
              <a:gd name="connsiteX4" fmla="*/ 3427243 w 4425733"/>
              <a:gd name="connsiteY4" fmla="*/ 1696615 h 3698629"/>
              <a:gd name="connsiteX5" fmla="*/ 3584974 w 4425733"/>
              <a:gd name="connsiteY5" fmla="*/ 2352449 h 3698629"/>
              <a:gd name="connsiteX6" fmla="*/ 211770 w 4425733"/>
              <a:gd name="connsiteY6" fmla="*/ 3163718 h 3698629"/>
              <a:gd name="connsiteX7" fmla="*/ 54040 w 4425733"/>
              <a:gd name="connsiteY7" fmla="*/ 2507884 h 3698629"/>
              <a:gd name="connsiteX8" fmla="*/ 4268002 w 4425733"/>
              <a:gd name="connsiteY8" fmla="*/ 674727 h 3698629"/>
              <a:gd name="connsiteX9" fmla="*/ 4425733 w 4425733"/>
              <a:gd name="connsiteY9" fmla="*/ 1330560 h 3698629"/>
              <a:gd name="connsiteX10" fmla="*/ 595531 w 4425733"/>
              <a:gd name="connsiteY10" fmla="*/ 2251739 h 3698629"/>
              <a:gd name="connsiteX11" fmla="*/ 437800 w 4425733"/>
              <a:gd name="connsiteY11" fmla="*/ 1595906 h 3698629"/>
              <a:gd name="connsiteX12" fmla="*/ 3665284 w 4425733"/>
              <a:gd name="connsiteY12" fmla="*/ 0 h 3698629"/>
              <a:gd name="connsiteX13" fmla="*/ 3823015 w 4425733"/>
              <a:gd name="connsiteY13" fmla="*/ 655834 h 3698629"/>
              <a:gd name="connsiteX14" fmla="*/ 157731 w 4425733"/>
              <a:gd name="connsiteY14" fmla="*/ 1537349 h 3698629"/>
              <a:gd name="connsiteX15" fmla="*/ 0 w 4425733"/>
              <a:gd name="connsiteY15" fmla="*/ 881516 h 369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25733" h="3698629">
                <a:moveTo>
                  <a:pt x="4224357" y="2324590"/>
                </a:moveTo>
                <a:lnTo>
                  <a:pt x="4382088" y="2980423"/>
                </a:lnTo>
                <a:lnTo>
                  <a:pt x="1395833" y="3698629"/>
                </a:lnTo>
                <a:lnTo>
                  <a:pt x="1238102" y="3042796"/>
                </a:lnTo>
                <a:close/>
                <a:moveTo>
                  <a:pt x="3427243" y="1696615"/>
                </a:moveTo>
                <a:lnTo>
                  <a:pt x="3584974" y="2352449"/>
                </a:lnTo>
                <a:lnTo>
                  <a:pt x="211770" y="3163718"/>
                </a:lnTo>
                <a:lnTo>
                  <a:pt x="54040" y="2507884"/>
                </a:lnTo>
                <a:close/>
                <a:moveTo>
                  <a:pt x="4268002" y="674727"/>
                </a:moveTo>
                <a:lnTo>
                  <a:pt x="4425733" y="1330560"/>
                </a:lnTo>
                <a:lnTo>
                  <a:pt x="595531" y="2251739"/>
                </a:lnTo>
                <a:lnTo>
                  <a:pt x="437800" y="1595906"/>
                </a:lnTo>
                <a:close/>
                <a:moveTo>
                  <a:pt x="3665284" y="0"/>
                </a:moveTo>
                <a:lnTo>
                  <a:pt x="3823015" y="655834"/>
                </a:lnTo>
                <a:lnTo>
                  <a:pt x="157731" y="1537349"/>
                </a:lnTo>
                <a:lnTo>
                  <a:pt x="0" y="88151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23879412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0DA75A-DFD5-4B28-A954-EBEF00F2EC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AA9133E-EF55-41DC-B344-50D0DC4BE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D914F78-7A41-4F13-A164-6ED3207C3FAF}"/>
              </a:ext>
            </a:extLst>
          </p:cNvPr>
          <p:cNvSpPr>
            <a:spLocks noGrp="1"/>
          </p:cNvSpPr>
          <p:nvPr>
            <p:ph type="dt" sz="half" idx="10"/>
          </p:nvPr>
        </p:nvSpPr>
        <p:spPr/>
        <p:txBody>
          <a:bodyPr/>
          <a:lstStyle>
            <a:lvl1pPr>
              <a:defRPr/>
            </a:lvl1pPr>
          </a:lstStyle>
          <a:p>
            <a:pPr>
              <a:defRPr/>
            </a:pPr>
            <a:fld id="{B4395E68-7CA1-417A-B9E0-FD0ABC54DDB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40150FB4-922C-493D-8877-74591F93AB0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1DEDB013-2113-45C9-87CA-9753608FEE82}"/>
              </a:ext>
            </a:extLst>
          </p:cNvPr>
          <p:cNvSpPr>
            <a:spLocks noGrp="1"/>
          </p:cNvSpPr>
          <p:nvPr>
            <p:ph type="sldNum" sz="quarter" idx="12"/>
          </p:nvPr>
        </p:nvSpPr>
        <p:spPr/>
        <p:txBody>
          <a:bodyPr/>
          <a:lstStyle>
            <a:lvl1pPr>
              <a:defRPr/>
            </a:lvl1pPr>
          </a:lstStyle>
          <a:p>
            <a:pPr>
              <a:defRPr/>
            </a:pPr>
            <a:fld id="{D0B4D312-38F0-45D8-AF87-2D3CD89D855D}" type="slidenum">
              <a:rPr lang="zh-CN" altLang="en-US"/>
              <a:pPr>
                <a:defRPr/>
              </a:pPr>
              <a:t>‹#›</a:t>
            </a:fld>
            <a:endParaRPr lang="zh-CN" altLang="en-US"/>
          </a:p>
        </p:txBody>
      </p:sp>
    </p:spTree>
    <p:extLst>
      <p:ext uri="{BB962C8B-B14F-4D97-AF65-F5344CB8AC3E}">
        <p14:creationId xmlns:p14="http://schemas.microsoft.com/office/powerpoint/2010/main" val="7089218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844134-E26D-4FE7-A423-A0BA644373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381CD44-B3F2-45DB-8A98-9BA3011DE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952E35-07D9-4C42-8014-712B0420FE55}"/>
              </a:ext>
            </a:extLst>
          </p:cNvPr>
          <p:cNvSpPr>
            <a:spLocks noGrp="1"/>
          </p:cNvSpPr>
          <p:nvPr>
            <p:ph type="dt" sz="half" idx="10"/>
          </p:nvPr>
        </p:nvSpPr>
        <p:spPr/>
        <p:txBody>
          <a:bodyPr/>
          <a:lstStyle>
            <a:lvl1pPr>
              <a:defRPr/>
            </a:lvl1pPr>
          </a:lstStyle>
          <a:p>
            <a:pPr>
              <a:defRPr/>
            </a:pPr>
            <a:fld id="{30FC1D1A-84BE-49B5-9F4A-C81F95E5A8CA}"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A0974548-BD2F-4DE5-BAAD-C1E458E104F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8AE773F-718D-43F7-BBE7-41392F3E147C}"/>
              </a:ext>
            </a:extLst>
          </p:cNvPr>
          <p:cNvSpPr>
            <a:spLocks noGrp="1"/>
          </p:cNvSpPr>
          <p:nvPr>
            <p:ph type="sldNum" sz="quarter" idx="12"/>
          </p:nvPr>
        </p:nvSpPr>
        <p:spPr/>
        <p:txBody>
          <a:bodyPr/>
          <a:lstStyle>
            <a:lvl1pPr>
              <a:defRPr/>
            </a:lvl1pPr>
          </a:lstStyle>
          <a:p>
            <a:pPr>
              <a:defRPr/>
            </a:pPr>
            <a:fld id="{A2E82180-85F0-410A-98EA-490DFD9796D7}" type="slidenum">
              <a:rPr lang="zh-CN" altLang="en-US"/>
              <a:pPr>
                <a:defRPr/>
              </a:pPr>
              <a:t>‹#›</a:t>
            </a:fld>
            <a:endParaRPr lang="zh-CN" altLang="en-US"/>
          </a:p>
        </p:txBody>
      </p:sp>
    </p:spTree>
    <p:extLst>
      <p:ext uri="{BB962C8B-B14F-4D97-AF65-F5344CB8AC3E}">
        <p14:creationId xmlns:p14="http://schemas.microsoft.com/office/powerpoint/2010/main" val="24641495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8F3C3C-E19B-4BAB-A158-B4A84FDA9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717820F-C960-4BF8-86FA-D17BE732D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464FAE0E-5E00-450A-83AE-2367DA564B3D}"/>
              </a:ext>
            </a:extLst>
          </p:cNvPr>
          <p:cNvSpPr>
            <a:spLocks noGrp="1"/>
          </p:cNvSpPr>
          <p:nvPr>
            <p:ph type="dt" sz="half" idx="10"/>
          </p:nvPr>
        </p:nvSpPr>
        <p:spPr/>
        <p:txBody>
          <a:bodyPr/>
          <a:lstStyle>
            <a:lvl1pPr>
              <a:defRPr/>
            </a:lvl1pPr>
          </a:lstStyle>
          <a:p>
            <a:pPr>
              <a:defRPr/>
            </a:pPr>
            <a:fld id="{E3A1F61D-F40B-4863-ACD3-5D812EFC106B}"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EA51B806-EC99-4CE3-9749-B7C19B61F9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A49E9436-B02B-44AF-81D6-4F62EE6CE449}"/>
              </a:ext>
            </a:extLst>
          </p:cNvPr>
          <p:cNvSpPr>
            <a:spLocks noGrp="1"/>
          </p:cNvSpPr>
          <p:nvPr>
            <p:ph type="sldNum" sz="quarter" idx="12"/>
          </p:nvPr>
        </p:nvSpPr>
        <p:spPr/>
        <p:txBody>
          <a:bodyPr/>
          <a:lstStyle>
            <a:lvl1pPr>
              <a:defRPr/>
            </a:lvl1pPr>
          </a:lstStyle>
          <a:p>
            <a:pPr>
              <a:defRPr/>
            </a:pPr>
            <a:fld id="{2C63B9E1-8E1B-4BD6-83EC-515CFF48B9BB}" type="slidenum">
              <a:rPr lang="zh-CN" altLang="en-US"/>
              <a:pPr>
                <a:defRPr/>
              </a:pPr>
              <a:t>‹#›</a:t>
            </a:fld>
            <a:endParaRPr lang="zh-CN" altLang="en-US"/>
          </a:p>
        </p:txBody>
      </p:sp>
    </p:spTree>
    <p:extLst>
      <p:ext uri="{BB962C8B-B14F-4D97-AF65-F5344CB8AC3E}">
        <p14:creationId xmlns:p14="http://schemas.microsoft.com/office/powerpoint/2010/main" val="345270934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F40239-48C9-487C-81DC-14D31ADF54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0F9E47-F6E7-4174-9DB0-9AA53B3D44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9C341A8-360E-4166-BBBE-848E8A4B4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34DE1CED-E845-4F80-B181-3711E8ED0623}"/>
              </a:ext>
            </a:extLst>
          </p:cNvPr>
          <p:cNvSpPr>
            <a:spLocks noGrp="1"/>
          </p:cNvSpPr>
          <p:nvPr>
            <p:ph type="dt" sz="half" idx="10"/>
          </p:nvPr>
        </p:nvSpPr>
        <p:spPr/>
        <p:txBody>
          <a:bodyPr/>
          <a:lstStyle>
            <a:lvl1pPr>
              <a:defRPr/>
            </a:lvl1pPr>
          </a:lstStyle>
          <a:p>
            <a:pPr>
              <a:defRPr/>
            </a:pPr>
            <a:fld id="{16FE55CD-9BD5-49E9-A1E1-3FAA08E4520F}"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D481A0F0-499B-480F-88E2-F7523840023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706A1DE-BD45-43FA-9B19-694690CC5A96}"/>
              </a:ext>
            </a:extLst>
          </p:cNvPr>
          <p:cNvSpPr>
            <a:spLocks noGrp="1"/>
          </p:cNvSpPr>
          <p:nvPr>
            <p:ph type="sldNum" sz="quarter" idx="12"/>
          </p:nvPr>
        </p:nvSpPr>
        <p:spPr/>
        <p:txBody>
          <a:bodyPr/>
          <a:lstStyle>
            <a:lvl1pPr>
              <a:defRPr/>
            </a:lvl1pPr>
          </a:lstStyle>
          <a:p>
            <a:pPr>
              <a:defRPr/>
            </a:pPr>
            <a:fld id="{9C62642D-CBA2-4E51-AD97-10EAE3B88C16}" type="slidenum">
              <a:rPr lang="zh-CN" altLang="en-US"/>
              <a:pPr>
                <a:defRPr/>
              </a:pPr>
              <a:t>‹#›</a:t>
            </a:fld>
            <a:endParaRPr lang="zh-CN" altLang="en-US"/>
          </a:p>
        </p:txBody>
      </p:sp>
    </p:spTree>
    <p:extLst>
      <p:ext uri="{BB962C8B-B14F-4D97-AF65-F5344CB8AC3E}">
        <p14:creationId xmlns:p14="http://schemas.microsoft.com/office/powerpoint/2010/main" val="41404908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2700D-1E3B-4F9E-B1A8-BFF19EDAC6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8EDEB1F-151D-4DC3-9C4A-9F456CF7A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0D863EA-4001-48AF-8558-BBE2BF4B93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C26107-8649-4C69-87A1-610F6BF90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1EAD566-82AB-44D1-A139-9F7BB85CC1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FCABC423-A517-4B10-AC7E-351136FB46D3}"/>
              </a:ext>
            </a:extLst>
          </p:cNvPr>
          <p:cNvSpPr>
            <a:spLocks noGrp="1"/>
          </p:cNvSpPr>
          <p:nvPr>
            <p:ph type="dt" sz="half" idx="10"/>
          </p:nvPr>
        </p:nvSpPr>
        <p:spPr/>
        <p:txBody>
          <a:bodyPr/>
          <a:lstStyle>
            <a:lvl1pPr>
              <a:defRPr/>
            </a:lvl1pPr>
          </a:lstStyle>
          <a:p>
            <a:pPr>
              <a:defRPr/>
            </a:pPr>
            <a:fld id="{39A1B70C-C749-4195-91BA-0D334ABF57BD}" type="datetimeFigureOut">
              <a:rPr lang="zh-CN" altLang="en-US"/>
              <a:pPr>
                <a:defRPr/>
              </a:pPr>
              <a:t>2022/3/9</a:t>
            </a:fld>
            <a:endParaRPr lang="zh-CN" altLang="en-US"/>
          </a:p>
        </p:txBody>
      </p:sp>
      <p:sp>
        <p:nvSpPr>
          <p:cNvPr id="8" name="页脚占位符 4">
            <a:extLst>
              <a:ext uri="{FF2B5EF4-FFF2-40B4-BE49-F238E27FC236}">
                <a16:creationId xmlns:a16="http://schemas.microsoft.com/office/drawing/2014/main" xmlns="" id="{04FE4C94-09AB-4DFE-952B-2BEF7FCABFD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03607720-7F41-4F15-A317-CD96CBDAD7D8}"/>
              </a:ext>
            </a:extLst>
          </p:cNvPr>
          <p:cNvSpPr>
            <a:spLocks noGrp="1"/>
          </p:cNvSpPr>
          <p:nvPr>
            <p:ph type="sldNum" sz="quarter" idx="12"/>
          </p:nvPr>
        </p:nvSpPr>
        <p:spPr/>
        <p:txBody>
          <a:bodyPr/>
          <a:lstStyle>
            <a:lvl1pPr>
              <a:defRPr/>
            </a:lvl1pPr>
          </a:lstStyle>
          <a:p>
            <a:pPr>
              <a:defRPr/>
            </a:pPr>
            <a:fld id="{4E1275A0-E729-4CCB-A68E-4E7D0D1378E2}" type="slidenum">
              <a:rPr lang="zh-CN" altLang="en-US"/>
              <a:pPr>
                <a:defRPr/>
              </a:pPr>
              <a:t>‹#›</a:t>
            </a:fld>
            <a:endParaRPr lang="zh-CN" altLang="en-US"/>
          </a:p>
        </p:txBody>
      </p:sp>
    </p:spTree>
    <p:extLst>
      <p:ext uri="{BB962C8B-B14F-4D97-AF65-F5344CB8AC3E}">
        <p14:creationId xmlns:p14="http://schemas.microsoft.com/office/powerpoint/2010/main" val="17371726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AABF6-30EC-4901-9D86-9665D8704E59}"/>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393D2260-0126-4F98-BDDB-702735699CBE}"/>
              </a:ext>
            </a:extLst>
          </p:cNvPr>
          <p:cNvSpPr>
            <a:spLocks noGrp="1"/>
          </p:cNvSpPr>
          <p:nvPr>
            <p:ph type="dt" sz="half" idx="10"/>
          </p:nvPr>
        </p:nvSpPr>
        <p:spPr/>
        <p:txBody>
          <a:bodyPr/>
          <a:lstStyle>
            <a:lvl1pPr>
              <a:defRPr/>
            </a:lvl1pPr>
          </a:lstStyle>
          <a:p>
            <a:pPr>
              <a:defRPr/>
            </a:pPr>
            <a:fld id="{B122C8B1-91F1-4141-824D-EC2C81E70EDC}" type="datetimeFigureOut">
              <a:rPr lang="zh-CN" altLang="en-US"/>
              <a:pPr>
                <a:defRPr/>
              </a:pPr>
              <a:t>2022/3/9</a:t>
            </a:fld>
            <a:endParaRPr lang="zh-CN" altLang="en-US"/>
          </a:p>
        </p:txBody>
      </p:sp>
      <p:sp>
        <p:nvSpPr>
          <p:cNvPr id="4" name="页脚占位符 4">
            <a:extLst>
              <a:ext uri="{FF2B5EF4-FFF2-40B4-BE49-F238E27FC236}">
                <a16:creationId xmlns:a16="http://schemas.microsoft.com/office/drawing/2014/main" xmlns="" id="{BCC2E67E-0195-4E66-AF58-D51CE3D534E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AEFFABBF-7061-40B3-8884-22370399F0A3}"/>
              </a:ext>
            </a:extLst>
          </p:cNvPr>
          <p:cNvSpPr>
            <a:spLocks noGrp="1"/>
          </p:cNvSpPr>
          <p:nvPr>
            <p:ph type="sldNum" sz="quarter" idx="12"/>
          </p:nvPr>
        </p:nvSpPr>
        <p:spPr/>
        <p:txBody>
          <a:bodyPr/>
          <a:lstStyle>
            <a:lvl1pPr>
              <a:defRPr/>
            </a:lvl1pPr>
          </a:lstStyle>
          <a:p>
            <a:pPr>
              <a:defRPr/>
            </a:pPr>
            <a:fld id="{EA73A71C-308A-4777-850C-8F315483BE4D}" type="slidenum">
              <a:rPr lang="zh-CN" altLang="en-US"/>
              <a:pPr>
                <a:defRPr/>
              </a:pPr>
              <a:t>‹#›</a:t>
            </a:fld>
            <a:endParaRPr lang="zh-CN" altLang="en-US"/>
          </a:p>
        </p:txBody>
      </p:sp>
    </p:spTree>
    <p:extLst>
      <p:ext uri="{BB962C8B-B14F-4D97-AF65-F5344CB8AC3E}">
        <p14:creationId xmlns:p14="http://schemas.microsoft.com/office/powerpoint/2010/main" val="248658434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8C8255BE-28B1-47E6-9B5C-18E28301788E}"/>
              </a:ext>
            </a:extLst>
          </p:cNvPr>
          <p:cNvSpPr>
            <a:spLocks noGrp="1"/>
          </p:cNvSpPr>
          <p:nvPr>
            <p:ph type="dt" sz="half" idx="10"/>
          </p:nvPr>
        </p:nvSpPr>
        <p:spPr/>
        <p:txBody>
          <a:bodyPr/>
          <a:lstStyle>
            <a:lvl1pPr>
              <a:defRPr/>
            </a:lvl1pPr>
          </a:lstStyle>
          <a:p>
            <a:pPr>
              <a:defRPr/>
            </a:pPr>
            <a:fld id="{5C920BC7-FCF1-44EA-B74C-765167EA7AF5}" type="datetimeFigureOut">
              <a:rPr lang="zh-CN" altLang="en-US"/>
              <a:pPr>
                <a:defRPr/>
              </a:pPr>
              <a:t>2022/3/9</a:t>
            </a:fld>
            <a:endParaRPr lang="zh-CN" altLang="en-US"/>
          </a:p>
        </p:txBody>
      </p:sp>
      <p:sp>
        <p:nvSpPr>
          <p:cNvPr id="3" name="页脚占位符 4">
            <a:extLst>
              <a:ext uri="{FF2B5EF4-FFF2-40B4-BE49-F238E27FC236}">
                <a16:creationId xmlns:a16="http://schemas.microsoft.com/office/drawing/2014/main" xmlns="" id="{057FDF4B-70C7-4B34-A260-33CFEC2F1EC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1697198C-6F7A-4929-B97E-ACDCFCD3CD8F}"/>
              </a:ext>
            </a:extLst>
          </p:cNvPr>
          <p:cNvSpPr>
            <a:spLocks noGrp="1"/>
          </p:cNvSpPr>
          <p:nvPr>
            <p:ph type="sldNum" sz="quarter" idx="12"/>
          </p:nvPr>
        </p:nvSpPr>
        <p:spPr/>
        <p:txBody>
          <a:bodyPr/>
          <a:lstStyle>
            <a:lvl1pPr>
              <a:defRPr/>
            </a:lvl1pPr>
          </a:lstStyle>
          <a:p>
            <a:pPr>
              <a:defRPr/>
            </a:pPr>
            <a:fld id="{D23484FC-FC44-4FF4-8B94-15C9C767C27F}" type="slidenum">
              <a:rPr lang="zh-CN" altLang="en-US"/>
              <a:pPr>
                <a:defRPr/>
              </a:pPr>
              <a:t>‹#›</a:t>
            </a:fld>
            <a:endParaRPr lang="zh-CN" altLang="en-US"/>
          </a:p>
        </p:txBody>
      </p:sp>
    </p:spTree>
    <p:extLst>
      <p:ext uri="{BB962C8B-B14F-4D97-AF65-F5344CB8AC3E}">
        <p14:creationId xmlns:p14="http://schemas.microsoft.com/office/powerpoint/2010/main" val="2107275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95DB3-A4F8-4878-9271-B34B9867F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CB7CB98-FC41-4D40-98C6-023B8CBB7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505F0FB-B93E-47C1-9260-ABFB53DC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00C1B6B-71B4-4D4E-9FFD-F4B51BBD1549}"/>
              </a:ext>
            </a:extLst>
          </p:cNvPr>
          <p:cNvSpPr>
            <a:spLocks noGrp="1"/>
          </p:cNvSpPr>
          <p:nvPr>
            <p:ph type="dt" sz="half" idx="10"/>
          </p:nvPr>
        </p:nvSpPr>
        <p:spPr/>
        <p:txBody>
          <a:bodyPr/>
          <a:lstStyle>
            <a:lvl1pPr>
              <a:defRPr/>
            </a:lvl1pPr>
          </a:lstStyle>
          <a:p>
            <a:pPr>
              <a:defRPr/>
            </a:pPr>
            <a:fld id="{D443527E-6099-4B22-9590-96F00B43FC50}"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2B69967D-653F-496D-B22C-619034384AC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4EB7E09-D44C-4D80-96F4-7E3B56CA89DA}"/>
              </a:ext>
            </a:extLst>
          </p:cNvPr>
          <p:cNvSpPr>
            <a:spLocks noGrp="1"/>
          </p:cNvSpPr>
          <p:nvPr>
            <p:ph type="sldNum" sz="quarter" idx="12"/>
          </p:nvPr>
        </p:nvSpPr>
        <p:spPr/>
        <p:txBody>
          <a:bodyPr/>
          <a:lstStyle>
            <a:lvl1pPr>
              <a:defRPr/>
            </a:lvl1pPr>
          </a:lstStyle>
          <a:p>
            <a:pPr>
              <a:defRPr/>
            </a:pPr>
            <a:fld id="{4B5C760D-49A9-4646-BA23-71056F4F6589}" type="slidenum">
              <a:rPr lang="zh-CN" altLang="en-US"/>
              <a:pPr>
                <a:defRPr/>
              </a:pPr>
              <a:t>‹#›</a:t>
            </a:fld>
            <a:endParaRPr lang="zh-CN" altLang="en-US"/>
          </a:p>
        </p:txBody>
      </p:sp>
    </p:spTree>
    <p:extLst>
      <p:ext uri="{BB962C8B-B14F-4D97-AF65-F5344CB8AC3E}">
        <p14:creationId xmlns:p14="http://schemas.microsoft.com/office/powerpoint/2010/main" val="391121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6828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5151F8-7B32-41FB-9475-80BBEDE5C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1A96778-5668-4BD7-9B1B-8F2047C46DBB}"/>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xmlns="" id="{41B0957C-A962-416E-BA7C-176F239E8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594752F-71F8-42F9-A89C-4B7A9FEA783A}"/>
              </a:ext>
            </a:extLst>
          </p:cNvPr>
          <p:cNvSpPr>
            <a:spLocks noGrp="1"/>
          </p:cNvSpPr>
          <p:nvPr>
            <p:ph type="dt" sz="half" idx="10"/>
          </p:nvPr>
        </p:nvSpPr>
        <p:spPr/>
        <p:txBody>
          <a:bodyPr/>
          <a:lstStyle>
            <a:lvl1pPr>
              <a:defRPr/>
            </a:lvl1pPr>
          </a:lstStyle>
          <a:p>
            <a:pPr>
              <a:defRPr/>
            </a:pPr>
            <a:fld id="{B00C6B69-35F4-4778-B367-58D7FB124545}"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F6FB9387-F800-4E9D-8971-F4AC1197702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D2EB4AC-6E34-4C93-9336-85050BE4D22A}"/>
              </a:ext>
            </a:extLst>
          </p:cNvPr>
          <p:cNvSpPr>
            <a:spLocks noGrp="1"/>
          </p:cNvSpPr>
          <p:nvPr>
            <p:ph type="sldNum" sz="quarter" idx="12"/>
          </p:nvPr>
        </p:nvSpPr>
        <p:spPr/>
        <p:txBody>
          <a:bodyPr/>
          <a:lstStyle>
            <a:lvl1pPr>
              <a:defRPr/>
            </a:lvl1pPr>
          </a:lstStyle>
          <a:p>
            <a:pPr>
              <a:defRPr/>
            </a:pPr>
            <a:fld id="{72801A01-6462-414F-B91B-65ADE0FF3D7C}" type="slidenum">
              <a:rPr lang="zh-CN" altLang="en-US"/>
              <a:pPr>
                <a:defRPr/>
              </a:pPr>
              <a:t>‹#›</a:t>
            </a:fld>
            <a:endParaRPr lang="zh-CN" altLang="en-US"/>
          </a:p>
        </p:txBody>
      </p:sp>
    </p:spTree>
    <p:extLst>
      <p:ext uri="{BB962C8B-B14F-4D97-AF65-F5344CB8AC3E}">
        <p14:creationId xmlns:p14="http://schemas.microsoft.com/office/powerpoint/2010/main" val="6616775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9B484E-1D77-473F-847F-FB94F64973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B3DF86-E59C-4A35-9617-4C1A5295F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10E86E-CBD7-4D0E-B2B7-1B3385E7F660}"/>
              </a:ext>
            </a:extLst>
          </p:cNvPr>
          <p:cNvSpPr>
            <a:spLocks noGrp="1"/>
          </p:cNvSpPr>
          <p:nvPr>
            <p:ph type="dt" sz="half" idx="10"/>
          </p:nvPr>
        </p:nvSpPr>
        <p:spPr/>
        <p:txBody>
          <a:bodyPr/>
          <a:lstStyle>
            <a:lvl1pPr>
              <a:defRPr/>
            </a:lvl1pPr>
          </a:lstStyle>
          <a:p>
            <a:pPr>
              <a:defRPr/>
            </a:pPr>
            <a:fld id="{C43D6BBB-8C1A-4033-A384-57B35C8EDFE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9295D62C-E727-4AC4-9418-FF9FC837538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6DB9C6A-B49C-4435-8812-4FBCADD9062C}"/>
              </a:ext>
            </a:extLst>
          </p:cNvPr>
          <p:cNvSpPr>
            <a:spLocks noGrp="1"/>
          </p:cNvSpPr>
          <p:nvPr>
            <p:ph type="sldNum" sz="quarter" idx="12"/>
          </p:nvPr>
        </p:nvSpPr>
        <p:spPr/>
        <p:txBody>
          <a:bodyPr/>
          <a:lstStyle>
            <a:lvl1pPr>
              <a:defRPr/>
            </a:lvl1pPr>
          </a:lstStyle>
          <a:p>
            <a:pPr>
              <a:defRPr/>
            </a:pPr>
            <a:fld id="{F2D248E7-9807-40BC-A3B4-C62274BD0691}" type="slidenum">
              <a:rPr lang="zh-CN" altLang="en-US"/>
              <a:pPr>
                <a:defRPr/>
              </a:pPr>
              <a:t>‹#›</a:t>
            </a:fld>
            <a:endParaRPr lang="zh-CN" altLang="en-US"/>
          </a:p>
        </p:txBody>
      </p:sp>
    </p:spTree>
    <p:extLst>
      <p:ext uri="{BB962C8B-B14F-4D97-AF65-F5344CB8AC3E}">
        <p14:creationId xmlns:p14="http://schemas.microsoft.com/office/powerpoint/2010/main" val="320061555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E686D97E-18A8-4F83-B42F-CE0AC5C00A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A4A778C-FE17-4CC3-B4E7-67EBBF154E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D0D0E8A-FE7F-4E13-BE8C-57346E86EB70}"/>
              </a:ext>
            </a:extLst>
          </p:cNvPr>
          <p:cNvSpPr>
            <a:spLocks noGrp="1"/>
          </p:cNvSpPr>
          <p:nvPr>
            <p:ph type="dt" sz="half" idx="10"/>
          </p:nvPr>
        </p:nvSpPr>
        <p:spPr/>
        <p:txBody>
          <a:bodyPr/>
          <a:lstStyle>
            <a:lvl1pPr>
              <a:defRPr/>
            </a:lvl1pPr>
          </a:lstStyle>
          <a:p>
            <a:pPr>
              <a:defRPr/>
            </a:pPr>
            <a:fld id="{E3ABFD98-40BB-4DC7-99CD-6B4FE4293E04}"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0806CE1D-761D-4888-8A58-822DAC0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D4B46A8-E1A9-41B3-97DF-1F5EA4A89FC8}"/>
              </a:ext>
            </a:extLst>
          </p:cNvPr>
          <p:cNvSpPr>
            <a:spLocks noGrp="1"/>
          </p:cNvSpPr>
          <p:nvPr>
            <p:ph type="sldNum" sz="quarter" idx="12"/>
          </p:nvPr>
        </p:nvSpPr>
        <p:spPr/>
        <p:txBody>
          <a:bodyPr/>
          <a:lstStyle>
            <a:lvl1pPr>
              <a:defRPr/>
            </a:lvl1pPr>
          </a:lstStyle>
          <a:p>
            <a:pPr>
              <a:defRPr/>
            </a:pPr>
            <a:fld id="{C7D43E53-60EC-4F32-AA84-3582EFE524EE}" type="slidenum">
              <a:rPr lang="zh-CN" altLang="en-US"/>
              <a:pPr>
                <a:defRPr/>
              </a:pPr>
              <a:t>‹#›</a:t>
            </a:fld>
            <a:endParaRPr lang="zh-CN" altLang="en-US"/>
          </a:p>
        </p:txBody>
      </p:sp>
    </p:spTree>
    <p:extLst>
      <p:ext uri="{BB962C8B-B14F-4D97-AF65-F5344CB8AC3E}">
        <p14:creationId xmlns:p14="http://schemas.microsoft.com/office/powerpoint/2010/main" val="1219175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xmlns="" id="{DC08AD93-6116-4B10-9D59-F2559D1B7D30}"/>
              </a:ext>
            </a:extLst>
          </p:cNvPr>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a:extLst>
              <a:ext uri="{FF2B5EF4-FFF2-40B4-BE49-F238E27FC236}">
                <a16:creationId xmlns:a16="http://schemas.microsoft.com/office/drawing/2014/main" xmlns=""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a:extLst>
              <a:ext uri="{FF2B5EF4-FFF2-40B4-BE49-F238E27FC236}">
                <a16:creationId xmlns:a16="http://schemas.microsoft.com/office/drawing/2014/main" xmlns="" id="{8890DA00-E6D9-4216-A4D5-2BCB49B639AB}"/>
              </a:ext>
            </a:extLst>
          </p:cNvPr>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Arial" panose="020B0604020202020204" pitchFamily="34" charset="0"/>
                <a:ea typeface="字魂59号-创粗黑" panose="00000500000000000000" pitchFamily="2" charset="-122"/>
                <a:cs typeface="Arial" panose="020B0604020202020204" pitchFamily="34" charset="0"/>
              </a:defRPr>
            </a:lvl1pPr>
          </a:lstStyle>
          <a:p>
            <a:pPr lvl="0"/>
            <a:r>
              <a:rPr lang="zh-CN" altLang="en-US"/>
              <a:t>单击此处编辑母版文本样式</a:t>
            </a:r>
          </a:p>
        </p:txBody>
      </p:sp>
    </p:spTree>
    <p:extLst>
      <p:ext uri="{BB962C8B-B14F-4D97-AF65-F5344CB8AC3E}">
        <p14:creationId xmlns:p14="http://schemas.microsoft.com/office/powerpoint/2010/main" val="1265661853"/>
      </p:ext>
    </p:extLst>
  </p:cSld>
  <p:clrMapOvr>
    <a:masterClrMapping/>
  </p:clrMapOvr>
  <p:transition spd="slow" advClick="0" advTm="3000">
    <p:random/>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xmlns="" id="{D5DF90B8-36A9-403B-94A6-F76946AF278A}"/>
              </a:ext>
            </a:extLst>
          </p:cNvPr>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2006067521"/>
      </p:ext>
    </p:extLst>
  </p:cSld>
  <p:clrMapOvr>
    <a:masterClrMapping/>
  </p:clrMapOvr>
  <p:transition spd="slow" advClick="0" advTm="300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485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864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115201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E042240-DCB1-4A84-ACFD-9AC04E9D02D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D91E217A-D5AD-444A-997E-342159F68B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3295B33D-FF9A-4EE9-AB4D-9824D155F28F}"/>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3B13B337-091B-4BA1-A020-9CA4AD2FD7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E21BCBAD-ADEC-4348-8ED1-F269287C38DD}"/>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734330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FBBBED3-0BFF-4DF8-92C5-BD66FBBA53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C2F34EBD-CEC5-4A45-853D-2B5FA1494F0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739D9184-FDFB-46F5-9A31-917AD0E9154E}"/>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D4A117ED-4253-4BE0-B0C7-B88C885038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63240303-13EA-4AE8-AEE1-952F8BDA6542}"/>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33322936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C59C8C8-9F5C-48AA-9FF1-97077C029F9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765691D9-53B0-4BC5-93D8-5359405AB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131D9856-FC8E-4B7A-BB3E-086FB062B1CB}"/>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27914050-2D7C-4D16-9FBD-9A665907D9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E707FBD-6272-4895-A07D-0B7ACDABE1DA}"/>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5245853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FF17C2F-4639-4F0A-B8DF-02200E66C4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47313D68-2B34-4814-A8F2-8E881AAC52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4EFB1D9-08AD-4DD4-8025-968F9058833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CFBC9817-6A0E-4094-B873-1A999FFFB0B8}"/>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9701A667-304E-4540-B4D7-636AECB630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1ABA0E9-F274-4202-9EA0-5D19AF0064FB}"/>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3178715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D36DF2D-9561-49EB-9E20-ACB8DCACEE8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7A47992-99BC-4EC7-80BE-EFE5486D3713}"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80E395D5-4B70-44B6-8D5F-2DF49675D6B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01820F6-E718-41DA-A2F0-6A525C4A3D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C361319B-EE6B-437C-BA49-96B0648D4CA6}" type="slidenum">
              <a:rPr lang="zh-CN" altLang="en-US"/>
              <a:pPr/>
              <a:t>‹#›</a:t>
            </a:fld>
            <a:endParaRPr lang="zh-CN" altLang="en-US"/>
          </a:p>
        </p:txBody>
      </p:sp>
    </p:spTree>
    <p:extLst>
      <p:ext uri="{BB962C8B-B14F-4D97-AF65-F5344CB8AC3E}">
        <p14:creationId xmlns:p14="http://schemas.microsoft.com/office/powerpoint/2010/main" val="3326646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9028A5D-6841-430C-9FB1-2A84800DE5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30FA16F-FA97-443D-84F7-09A9702CB5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36E9D1B2-A459-4880-99FE-4F9E8D95E6C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CDD854B7-F8C2-4BA9-92E6-5FF0FC85DF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A3C55BC2-6982-441B-884F-7102F893233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E14A4EA3-74C5-44E8-B2BF-93F97AF64273}"/>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8" name="页脚占位符 7">
            <a:extLst>
              <a:ext uri="{FF2B5EF4-FFF2-40B4-BE49-F238E27FC236}">
                <a16:creationId xmlns:a16="http://schemas.microsoft.com/office/drawing/2014/main" xmlns="" id="{5A666145-288B-4697-8402-047ED2F0B6E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A8486FFF-A4B3-40A3-9D12-3B42EBE5B322}"/>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61538629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8B3160-512D-47F3-B6B8-276EBD38DC8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CAB442E-6776-4145-937B-8A921FD95513}"/>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4" name="页脚占位符 3">
            <a:extLst>
              <a:ext uri="{FF2B5EF4-FFF2-40B4-BE49-F238E27FC236}">
                <a16:creationId xmlns:a16="http://schemas.microsoft.com/office/drawing/2014/main" xmlns="" id="{B3B49364-5832-41A8-8E83-0D1752416B6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176672DA-1849-4765-AEC3-E175843F3675}"/>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7126753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888C34B0-3C58-46AA-B253-867441735CB3}"/>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3" name="页脚占位符 2">
            <a:extLst>
              <a:ext uri="{FF2B5EF4-FFF2-40B4-BE49-F238E27FC236}">
                <a16:creationId xmlns:a16="http://schemas.microsoft.com/office/drawing/2014/main" xmlns="" id="{C1BE6DD1-4B4C-4B7A-9611-E470975F590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2F3BEA59-97A6-4794-840A-12030E6C3CE1}"/>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3313676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CAA73C3-3697-4A2F-A573-D1428B0D68B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2029011D-FC0E-4870-B28B-9C58D9EBDF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8E9EC609-F8E3-4E4E-94B4-9B22CB7BA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7D3DEF74-74FF-469C-BFC5-8B68249BC865}"/>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8656059B-0C08-4A95-BFC1-B8FEC9FFB0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7D9D68D1-E490-4C6C-867A-462B51B3BD52}"/>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21100685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A67E111-21B5-4CDB-B5A9-0610578BCD6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ABDED17-0D8F-4EE3-8E9C-63E40CCC1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F9B99B8E-FAD3-4E32-8FBA-4F14ECD45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748661CB-1A88-45B4-B480-17329775AD3F}"/>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C2BB8502-85D4-4564-B519-513678F237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5F976B60-7C51-4FC5-BD88-F579C9DDA245}"/>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15294413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B7B45D-AE62-4F81-8957-48B14B340C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993D128-410B-4704-AEEC-F167588EF62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E7409C1-E46C-4923-B0EF-5E8286A668A4}"/>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F610BBF3-4617-41AC-9079-BC079D8E4A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D1BE3B7-E329-464E-84B2-71B2A232CF9F}"/>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39171056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49BD5B55-6821-4D98-A7CA-B46E5925D26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2A8FABF-64CC-417B-9B32-5DED6CC2E6B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A39B311-A6B6-4990-857D-D4A5911244CA}"/>
              </a:ext>
            </a:extLst>
          </p:cNvPr>
          <p:cNvSpPr>
            <a:spLocks noGrp="1"/>
          </p:cNvSpPr>
          <p:nvPr>
            <p:ph type="dt" sz="half" idx="10"/>
          </p:nvPr>
        </p:nvSpPr>
        <p:spPr/>
        <p:txBody>
          <a:bodyPr/>
          <a:lstStyle/>
          <a:p>
            <a:fld id="{8EDC2B21-35C6-4134-8625-4745F0FC62D4}"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616BE47A-ED57-4171-B167-EC951B04EB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223BF74-18BC-4A11-856E-D74B6535DFEB}"/>
              </a:ext>
            </a:extLst>
          </p:cNvPr>
          <p:cNvSpPr>
            <a:spLocks noGrp="1"/>
          </p:cNvSpPr>
          <p:nvPr>
            <p:ph type="sldNum" sz="quarter" idx="12"/>
          </p:nvPr>
        </p:nvSpPr>
        <p:spPr/>
        <p:txBody>
          <a:bodyPr/>
          <a:lstStyle/>
          <a:p>
            <a:fld id="{76EA3E1E-EF92-41B3-A5EE-AD51552BE800}" type="slidenum">
              <a:rPr lang="zh-CN" altLang="en-US" smtClean="0"/>
              <a:t>‹#›</a:t>
            </a:fld>
            <a:endParaRPr lang="zh-CN" altLang="en-US"/>
          </a:p>
        </p:txBody>
      </p:sp>
    </p:spTree>
    <p:extLst>
      <p:ext uri="{BB962C8B-B14F-4D97-AF65-F5344CB8AC3E}">
        <p14:creationId xmlns:p14="http://schemas.microsoft.com/office/powerpoint/2010/main" val="20789803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833DCB07-744D-4ECE-81B2-873A092556D0}"/>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17D5A438-0CE9-49D3-891E-EBCE42F2D839}"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76DD23CB-E61B-4702-B9D3-F37A5EF84BD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429024A2-9D4D-46E2-8B91-901B29B6235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AE2DC378-A09B-4530-A1CD-F1F646196595}" type="slidenum">
              <a:rPr lang="zh-CN" altLang="en-US"/>
              <a:pPr/>
              <a:t>‹#›</a:t>
            </a:fld>
            <a:endParaRPr lang="zh-CN" altLang="en-US"/>
          </a:p>
        </p:txBody>
      </p:sp>
    </p:spTree>
    <p:extLst>
      <p:ext uri="{BB962C8B-B14F-4D97-AF65-F5344CB8AC3E}">
        <p14:creationId xmlns:p14="http://schemas.microsoft.com/office/powerpoint/2010/main" val="39116617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D36DF2D-9561-49EB-9E20-ACB8DCACEE8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7A47992-99BC-4EC7-80BE-EFE5486D3713}"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80E395D5-4B70-44B6-8D5F-2DF49675D6B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01820F6-E718-41DA-A2F0-6A525C4A3DF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C361319B-EE6B-437C-BA49-96B0648D4CA6}" type="slidenum">
              <a:rPr lang="zh-CN" altLang="en-US"/>
              <a:pPr/>
              <a:t>‹#›</a:t>
            </a:fld>
            <a:endParaRPr lang="zh-CN" altLang="en-US"/>
          </a:p>
        </p:txBody>
      </p:sp>
    </p:spTree>
    <p:extLst>
      <p:ext uri="{BB962C8B-B14F-4D97-AF65-F5344CB8AC3E}">
        <p14:creationId xmlns:p14="http://schemas.microsoft.com/office/powerpoint/2010/main" val="19823104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703607ED-C7CB-4D5C-959B-E8274D5437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55D6EF8-F336-4B07-A8DD-A6237E7C3039}"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A108374E-88DC-4B7C-AA90-0665DBFFCEF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A9EDA81-7EBB-40D1-B64C-CDC656A2AFF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4898DF-19CE-4375-A215-94FD95F7CEC9}" type="slidenum">
              <a:rPr lang="zh-CN" altLang="en-US"/>
              <a:pPr/>
              <a:t>‹#›</a:t>
            </a:fld>
            <a:endParaRPr lang="zh-CN" altLang="en-US"/>
          </a:p>
        </p:txBody>
      </p:sp>
    </p:spTree>
    <p:extLst>
      <p:ext uri="{BB962C8B-B14F-4D97-AF65-F5344CB8AC3E}">
        <p14:creationId xmlns:p14="http://schemas.microsoft.com/office/powerpoint/2010/main" val="197312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703607ED-C7CB-4D5C-959B-E8274D543766}"/>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55D6EF8-F336-4B07-A8DD-A6237E7C3039}"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A108374E-88DC-4B7C-AA90-0665DBFFCEF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A9EDA81-7EBB-40D1-B64C-CDC656A2AFFF}"/>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4898DF-19CE-4375-A215-94FD95F7CEC9}" type="slidenum">
              <a:rPr lang="zh-CN" altLang="en-US"/>
              <a:pPr/>
              <a:t>‹#›</a:t>
            </a:fld>
            <a:endParaRPr lang="zh-CN" altLang="en-US"/>
          </a:p>
        </p:txBody>
      </p:sp>
    </p:spTree>
    <p:extLst>
      <p:ext uri="{BB962C8B-B14F-4D97-AF65-F5344CB8AC3E}">
        <p14:creationId xmlns:p14="http://schemas.microsoft.com/office/powerpoint/2010/main" val="3475645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CF7F8A8C-DD18-49BB-B856-CA2986D5AC5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4169536-13AF-4DD1-A142-A02430464F0F}"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B4BE1CF8-2AA1-4DFE-9FEA-BB9A701035FE}"/>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5EE16AB3-8115-49C8-9099-776AC3CE3C8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29A487-01FD-4C36-B5D4-46085E5EB570}" type="slidenum">
              <a:rPr lang="zh-CN" altLang="en-US"/>
              <a:pPr/>
              <a:t>‹#›</a:t>
            </a:fld>
            <a:endParaRPr lang="zh-CN" altLang="en-US"/>
          </a:p>
        </p:txBody>
      </p:sp>
    </p:spTree>
    <p:extLst>
      <p:ext uri="{BB962C8B-B14F-4D97-AF65-F5344CB8AC3E}">
        <p14:creationId xmlns:p14="http://schemas.microsoft.com/office/powerpoint/2010/main" val="19190437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BCCF0513-8AE8-473D-A40A-9DD25EC74EC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7663A5D-D8D9-4BCA-B0C8-5300C7EFFF61}" type="datetimeFigureOut">
              <a:rPr lang="zh-CN" altLang="en-US"/>
              <a:pPr>
                <a:defRPr/>
              </a:pPr>
              <a:t>2022/3/9</a:t>
            </a:fld>
            <a:endParaRPr lang="zh-CN" altLang="en-US"/>
          </a:p>
        </p:txBody>
      </p:sp>
      <p:sp>
        <p:nvSpPr>
          <p:cNvPr id="8" name="页脚占位符 4">
            <a:extLst>
              <a:ext uri="{FF2B5EF4-FFF2-40B4-BE49-F238E27FC236}">
                <a16:creationId xmlns:a16="http://schemas.microsoft.com/office/drawing/2014/main" xmlns="" id="{346C2CF1-87B4-403C-B475-7450341021E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3E27BF44-499B-431F-8805-9DAFC6AEDE9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0706999-F4C3-46B6-BD55-6F3A15C12E6C}" type="slidenum">
              <a:rPr lang="zh-CN" altLang="en-US"/>
              <a:pPr/>
              <a:t>‹#›</a:t>
            </a:fld>
            <a:endParaRPr lang="zh-CN" altLang="en-US"/>
          </a:p>
        </p:txBody>
      </p:sp>
    </p:spTree>
    <p:extLst>
      <p:ext uri="{BB962C8B-B14F-4D97-AF65-F5344CB8AC3E}">
        <p14:creationId xmlns:p14="http://schemas.microsoft.com/office/powerpoint/2010/main" val="1328003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CA85FC46-D8A3-4254-A504-26F65A8A9B5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40A40DA-93ED-41B3-8689-C90FDA04A15F}" type="datetimeFigureOut">
              <a:rPr lang="zh-CN" altLang="en-US"/>
              <a:pPr>
                <a:defRPr/>
              </a:pPr>
              <a:t>2022/3/9</a:t>
            </a:fld>
            <a:endParaRPr lang="zh-CN" altLang="en-US"/>
          </a:p>
        </p:txBody>
      </p:sp>
      <p:sp>
        <p:nvSpPr>
          <p:cNvPr id="4" name="页脚占位符 4">
            <a:extLst>
              <a:ext uri="{FF2B5EF4-FFF2-40B4-BE49-F238E27FC236}">
                <a16:creationId xmlns:a16="http://schemas.microsoft.com/office/drawing/2014/main" xmlns="" id="{A52FE24C-231F-4E39-B057-5C5CBB8DF23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0122E3ED-3B6F-49A0-9602-CE7F0128B04B}"/>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AC026C1-6DA8-4C20-BA65-7FFB6D46F9EE}" type="slidenum">
              <a:rPr lang="zh-CN" altLang="en-US"/>
              <a:pPr/>
              <a:t>‹#›</a:t>
            </a:fld>
            <a:endParaRPr lang="zh-CN" altLang="en-US"/>
          </a:p>
        </p:txBody>
      </p:sp>
    </p:spTree>
    <p:extLst>
      <p:ext uri="{BB962C8B-B14F-4D97-AF65-F5344CB8AC3E}">
        <p14:creationId xmlns:p14="http://schemas.microsoft.com/office/powerpoint/2010/main" val="26613571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B4E545DE-379F-4FBC-ACE5-108A1DC033D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EECA827-3B3C-4FDD-855B-013EEBAD05AC}" type="datetimeFigureOut">
              <a:rPr lang="zh-CN" altLang="en-US"/>
              <a:pPr>
                <a:defRPr/>
              </a:pPr>
              <a:t>2022/3/9</a:t>
            </a:fld>
            <a:endParaRPr lang="zh-CN" altLang="en-US"/>
          </a:p>
        </p:txBody>
      </p:sp>
      <p:sp>
        <p:nvSpPr>
          <p:cNvPr id="3" name="页脚占位符 4">
            <a:extLst>
              <a:ext uri="{FF2B5EF4-FFF2-40B4-BE49-F238E27FC236}">
                <a16:creationId xmlns:a16="http://schemas.microsoft.com/office/drawing/2014/main" xmlns="" id="{449C447E-0FA9-4108-95A5-E5E522C039A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F0A851C0-3162-4E84-99C0-6273E88F63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AD7E873-44CD-4833-8963-C425297B251D}" type="slidenum">
              <a:rPr lang="zh-CN" altLang="en-US"/>
              <a:pPr/>
              <a:t>‹#›</a:t>
            </a:fld>
            <a:endParaRPr lang="zh-CN" altLang="en-US"/>
          </a:p>
        </p:txBody>
      </p:sp>
    </p:spTree>
    <p:extLst>
      <p:ext uri="{BB962C8B-B14F-4D97-AF65-F5344CB8AC3E}">
        <p14:creationId xmlns:p14="http://schemas.microsoft.com/office/powerpoint/2010/main" val="15712948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84A05FDB-45F0-4637-9AF6-A58D5DE7CC8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6DA3C42-8DB9-4F34-B8CE-0EA4AE4B8F39}"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24614CD0-EF58-4C94-A932-82A8BE7A5F7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B0CCEBB8-E0A7-4134-94D5-D3B21880449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1949058-FD2B-4E8A-BDD9-2DA777CAED6F}" type="slidenum">
              <a:rPr lang="zh-CN" altLang="en-US"/>
              <a:pPr/>
              <a:t>‹#›</a:t>
            </a:fld>
            <a:endParaRPr lang="zh-CN" altLang="en-US"/>
          </a:p>
        </p:txBody>
      </p:sp>
    </p:spTree>
    <p:extLst>
      <p:ext uri="{BB962C8B-B14F-4D97-AF65-F5344CB8AC3E}">
        <p14:creationId xmlns:p14="http://schemas.microsoft.com/office/powerpoint/2010/main" val="9019720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D2C265C8-8260-4AAE-80E2-1553069328C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5AF7DCE-DD67-4CDF-BE72-5B60FFBE5685}"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95C29EBD-4D0E-4445-A65D-69D6388C7DD8}"/>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243B576-DAC6-42C0-89B8-38C3F6EDF88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0CF4B667-6674-4E1D-B503-2EF2798E51B1}" type="slidenum">
              <a:rPr lang="zh-CN" altLang="en-US"/>
              <a:pPr/>
              <a:t>‹#›</a:t>
            </a:fld>
            <a:endParaRPr lang="zh-CN" altLang="en-US"/>
          </a:p>
        </p:txBody>
      </p:sp>
    </p:spTree>
    <p:extLst>
      <p:ext uri="{BB962C8B-B14F-4D97-AF65-F5344CB8AC3E}">
        <p14:creationId xmlns:p14="http://schemas.microsoft.com/office/powerpoint/2010/main" val="12408412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2EF6DA8-F4B7-44DE-8954-B4B7E741721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E949389-8CA6-4A1F-94A2-EB12D195FBFA}"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BB8FE278-B308-4CC5-A0C1-3196F79CA80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EFF0E446-3B42-4998-8349-1F3748912D37}"/>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A5CAF8E-BCB6-4AD3-B311-D4356368B2EC}" type="slidenum">
              <a:rPr lang="zh-CN" altLang="en-US"/>
              <a:pPr/>
              <a:t>‹#›</a:t>
            </a:fld>
            <a:endParaRPr lang="zh-CN" altLang="en-US"/>
          </a:p>
        </p:txBody>
      </p:sp>
    </p:spTree>
    <p:extLst>
      <p:ext uri="{BB962C8B-B14F-4D97-AF65-F5344CB8AC3E}">
        <p14:creationId xmlns:p14="http://schemas.microsoft.com/office/powerpoint/2010/main" val="40062205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02B74D8F-E392-4214-A738-85B24DC6AD8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198243B-12D6-46A4-A1D8-8054F64F487F}"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829EB4C3-95E6-4D80-A21F-49390EDB0DD2}"/>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F53B585-5523-4DA2-B702-0A472352E011}"/>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89C903E7-CE3F-4D34-890B-033A0913A665}" type="slidenum">
              <a:rPr lang="zh-CN" altLang="en-US"/>
              <a:pPr/>
              <a:t>‹#›</a:t>
            </a:fld>
            <a:endParaRPr lang="zh-CN" altLang="en-US"/>
          </a:p>
        </p:txBody>
      </p:sp>
    </p:spTree>
    <p:extLst>
      <p:ext uri="{BB962C8B-B14F-4D97-AF65-F5344CB8AC3E}">
        <p14:creationId xmlns:p14="http://schemas.microsoft.com/office/powerpoint/2010/main" val="14450603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8716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0DA75A-DFD5-4B28-A954-EBEF00F2EC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BAA9133E-EF55-41DC-B344-50D0DC4BE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D914F78-7A41-4F13-A164-6ED3207C3FAF}"/>
              </a:ext>
            </a:extLst>
          </p:cNvPr>
          <p:cNvSpPr>
            <a:spLocks noGrp="1"/>
          </p:cNvSpPr>
          <p:nvPr>
            <p:ph type="dt" sz="half" idx="10"/>
          </p:nvPr>
        </p:nvSpPr>
        <p:spPr/>
        <p:txBody>
          <a:bodyPr/>
          <a:lstStyle>
            <a:lvl1pPr>
              <a:defRPr/>
            </a:lvl1pPr>
          </a:lstStyle>
          <a:p>
            <a:pPr>
              <a:defRPr/>
            </a:pPr>
            <a:fld id="{B4395E68-7CA1-417A-B9E0-FD0ABC54DDB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40150FB4-922C-493D-8877-74591F93AB0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1DEDB013-2113-45C9-87CA-9753608FEE82}"/>
              </a:ext>
            </a:extLst>
          </p:cNvPr>
          <p:cNvSpPr>
            <a:spLocks noGrp="1"/>
          </p:cNvSpPr>
          <p:nvPr>
            <p:ph type="sldNum" sz="quarter" idx="12"/>
          </p:nvPr>
        </p:nvSpPr>
        <p:spPr/>
        <p:txBody>
          <a:bodyPr/>
          <a:lstStyle>
            <a:lvl1pPr>
              <a:defRPr/>
            </a:lvl1pPr>
          </a:lstStyle>
          <a:p>
            <a:pPr>
              <a:defRPr/>
            </a:pPr>
            <a:fld id="{D0B4D312-38F0-45D8-AF87-2D3CD89D855D}" type="slidenum">
              <a:rPr lang="zh-CN" altLang="en-US"/>
              <a:pPr>
                <a:defRPr/>
              </a:pPr>
              <a:t>‹#›</a:t>
            </a:fld>
            <a:endParaRPr lang="zh-CN" altLang="en-US"/>
          </a:p>
        </p:txBody>
      </p:sp>
    </p:spTree>
    <p:extLst>
      <p:ext uri="{BB962C8B-B14F-4D97-AF65-F5344CB8AC3E}">
        <p14:creationId xmlns:p14="http://schemas.microsoft.com/office/powerpoint/2010/main" val="2809063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CF7F8A8C-DD18-49BB-B856-CA2986D5AC5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24169536-13AF-4DD1-A142-A02430464F0F}"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B4BE1CF8-2AA1-4DFE-9FEA-BB9A701035FE}"/>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5EE16AB3-8115-49C8-9099-776AC3CE3C8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E29A487-01FD-4C36-B5D4-46085E5EB570}" type="slidenum">
              <a:rPr lang="zh-CN" altLang="en-US"/>
              <a:pPr/>
              <a:t>‹#›</a:t>
            </a:fld>
            <a:endParaRPr lang="zh-CN" altLang="en-US"/>
          </a:p>
        </p:txBody>
      </p:sp>
    </p:spTree>
    <p:extLst>
      <p:ext uri="{BB962C8B-B14F-4D97-AF65-F5344CB8AC3E}">
        <p14:creationId xmlns:p14="http://schemas.microsoft.com/office/powerpoint/2010/main" val="21617547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A844134-E26D-4FE7-A423-A0BA644373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381CD44-B3F2-45DB-8A98-9BA3011DEF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4C952E35-07D9-4C42-8014-712B0420FE55}"/>
              </a:ext>
            </a:extLst>
          </p:cNvPr>
          <p:cNvSpPr>
            <a:spLocks noGrp="1"/>
          </p:cNvSpPr>
          <p:nvPr>
            <p:ph type="dt" sz="half" idx="10"/>
          </p:nvPr>
        </p:nvSpPr>
        <p:spPr/>
        <p:txBody>
          <a:bodyPr/>
          <a:lstStyle>
            <a:lvl1pPr>
              <a:defRPr/>
            </a:lvl1pPr>
          </a:lstStyle>
          <a:p>
            <a:pPr>
              <a:defRPr/>
            </a:pPr>
            <a:fld id="{30FC1D1A-84BE-49B5-9F4A-C81F95E5A8CA}"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A0974548-BD2F-4DE5-BAAD-C1E458E104F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58AE773F-718D-43F7-BBE7-41392F3E147C}"/>
              </a:ext>
            </a:extLst>
          </p:cNvPr>
          <p:cNvSpPr>
            <a:spLocks noGrp="1"/>
          </p:cNvSpPr>
          <p:nvPr>
            <p:ph type="sldNum" sz="quarter" idx="12"/>
          </p:nvPr>
        </p:nvSpPr>
        <p:spPr/>
        <p:txBody>
          <a:bodyPr/>
          <a:lstStyle>
            <a:lvl1pPr>
              <a:defRPr/>
            </a:lvl1pPr>
          </a:lstStyle>
          <a:p>
            <a:pPr>
              <a:defRPr/>
            </a:pPr>
            <a:fld id="{A2E82180-85F0-410A-98EA-490DFD9796D7}" type="slidenum">
              <a:rPr lang="zh-CN" altLang="en-US"/>
              <a:pPr>
                <a:defRPr/>
              </a:pPr>
              <a:t>‹#›</a:t>
            </a:fld>
            <a:endParaRPr lang="zh-CN" altLang="en-US"/>
          </a:p>
        </p:txBody>
      </p:sp>
    </p:spTree>
    <p:extLst>
      <p:ext uri="{BB962C8B-B14F-4D97-AF65-F5344CB8AC3E}">
        <p14:creationId xmlns:p14="http://schemas.microsoft.com/office/powerpoint/2010/main" val="947125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8F3C3C-E19B-4BAB-A158-B4A84FDA9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A717820F-C960-4BF8-86FA-D17BE732D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464FAE0E-5E00-450A-83AE-2367DA564B3D}"/>
              </a:ext>
            </a:extLst>
          </p:cNvPr>
          <p:cNvSpPr>
            <a:spLocks noGrp="1"/>
          </p:cNvSpPr>
          <p:nvPr>
            <p:ph type="dt" sz="half" idx="10"/>
          </p:nvPr>
        </p:nvSpPr>
        <p:spPr/>
        <p:txBody>
          <a:bodyPr/>
          <a:lstStyle>
            <a:lvl1pPr>
              <a:defRPr/>
            </a:lvl1pPr>
          </a:lstStyle>
          <a:p>
            <a:pPr>
              <a:defRPr/>
            </a:pPr>
            <a:fld id="{E3A1F61D-F40B-4863-ACD3-5D812EFC106B}"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EA51B806-EC99-4CE3-9749-B7C19B61F95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A49E9436-B02B-44AF-81D6-4F62EE6CE449}"/>
              </a:ext>
            </a:extLst>
          </p:cNvPr>
          <p:cNvSpPr>
            <a:spLocks noGrp="1"/>
          </p:cNvSpPr>
          <p:nvPr>
            <p:ph type="sldNum" sz="quarter" idx="12"/>
          </p:nvPr>
        </p:nvSpPr>
        <p:spPr/>
        <p:txBody>
          <a:bodyPr/>
          <a:lstStyle>
            <a:lvl1pPr>
              <a:defRPr/>
            </a:lvl1pPr>
          </a:lstStyle>
          <a:p>
            <a:pPr>
              <a:defRPr/>
            </a:pPr>
            <a:fld id="{2C63B9E1-8E1B-4BD6-83EC-515CFF48B9BB}" type="slidenum">
              <a:rPr lang="zh-CN" altLang="en-US"/>
              <a:pPr>
                <a:defRPr/>
              </a:pPr>
              <a:t>‹#›</a:t>
            </a:fld>
            <a:endParaRPr lang="zh-CN" altLang="en-US"/>
          </a:p>
        </p:txBody>
      </p:sp>
    </p:spTree>
    <p:extLst>
      <p:ext uri="{BB962C8B-B14F-4D97-AF65-F5344CB8AC3E}">
        <p14:creationId xmlns:p14="http://schemas.microsoft.com/office/powerpoint/2010/main" val="17065260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F40239-48C9-487C-81DC-14D31ADF54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D0F9E47-F6E7-4174-9DB0-9AA53B3D44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59C341A8-360E-4166-BBBE-848E8A4B4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xmlns="" id="{34DE1CED-E845-4F80-B181-3711E8ED0623}"/>
              </a:ext>
            </a:extLst>
          </p:cNvPr>
          <p:cNvSpPr>
            <a:spLocks noGrp="1"/>
          </p:cNvSpPr>
          <p:nvPr>
            <p:ph type="dt" sz="half" idx="10"/>
          </p:nvPr>
        </p:nvSpPr>
        <p:spPr/>
        <p:txBody>
          <a:bodyPr/>
          <a:lstStyle>
            <a:lvl1pPr>
              <a:defRPr/>
            </a:lvl1pPr>
          </a:lstStyle>
          <a:p>
            <a:pPr>
              <a:defRPr/>
            </a:pPr>
            <a:fld id="{16FE55CD-9BD5-49E9-A1E1-3FAA08E4520F}"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D481A0F0-499B-480F-88E2-F7523840023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A706A1DE-BD45-43FA-9B19-694690CC5A96}"/>
              </a:ext>
            </a:extLst>
          </p:cNvPr>
          <p:cNvSpPr>
            <a:spLocks noGrp="1"/>
          </p:cNvSpPr>
          <p:nvPr>
            <p:ph type="sldNum" sz="quarter" idx="12"/>
          </p:nvPr>
        </p:nvSpPr>
        <p:spPr/>
        <p:txBody>
          <a:bodyPr/>
          <a:lstStyle>
            <a:lvl1pPr>
              <a:defRPr/>
            </a:lvl1pPr>
          </a:lstStyle>
          <a:p>
            <a:pPr>
              <a:defRPr/>
            </a:pPr>
            <a:fld id="{9C62642D-CBA2-4E51-AD97-10EAE3B88C16}" type="slidenum">
              <a:rPr lang="zh-CN" altLang="en-US"/>
              <a:pPr>
                <a:defRPr/>
              </a:pPr>
              <a:t>‹#›</a:t>
            </a:fld>
            <a:endParaRPr lang="zh-CN" altLang="en-US"/>
          </a:p>
        </p:txBody>
      </p:sp>
    </p:spTree>
    <p:extLst>
      <p:ext uri="{BB962C8B-B14F-4D97-AF65-F5344CB8AC3E}">
        <p14:creationId xmlns:p14="http://schemas.microsoft.com/office/powerpoint/2010/main" val="30914866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02700D-1E3B-4F9E-B1A8-BFF19EDAC6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8EDEB1F-151D-4DC3-9C4A-9F456CF7A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E0D863EA-4001-48AF-8558-BBE2BF4B932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40C26107-8649-4C69-87A1-610F6BF900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01EAD566-82AB-44D1-A139-9F7BB85CC1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FCABC423-A517-4B10-AC7E-351136FB46D3}"/>
              </a:ext>
            </a:extLst>
          </p:cNvPr>
          <p:cNvSpPr>
            <a:spLocks noGrp="1"/>
          </p:cNvSpPr>
          <p:nvPr>
            <p:ph type="dt" sz="half" idx="10"/>
          </p:nvPr>
        </p:nvSpPr>
        <p:spPr/>
        <p:txBody>
          <a:bodyPr/>
          <a:lstStyle>
            <a:lvl1pPr>
              <a:defRPr/>
            </a:lvl1pPr>
          </a:lstStyle>
          <a:p>
            <a:pPr>
              <a:defRPr/>
            </a:pPr>
            <a:fld id="{39A1B70C-C749-4195-91BA-0D334ABF57BD}" type="datetimeFigureOut">
              <a:rPr lang="zh-CN" altLang="en-US"/>
              <a:pPr>
                <a:defRPr/>
              </a:pPr>
              <a:t>2022/3/9</a:t>
            </a:fld>
            <a:endParaRPr lang="zh-CN" altLang="en-US"/>
          </a:p>
        </p:txBody>
      </p:sp>
      <p:sp>
        <p:nvSpPr>
          <p:cNvPr id="8" name="页脚占位符 4">
            <a:extLst>
              <a:ext uri="{FF2B5EF4-FFF2-40B4-BE49-F238E27FC236}">
                <a16:creationId xmlns:a16="http://schemas.microsoft.com/office/drawing/2014/main" xmlns="" id="{04FE4C94-09AB-4DFE-952B-2BEF7FCABFD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03607720-7F41-4F15-A317-CD96CBDAD7D8}"/>
              </a:ext>
            </a:extLst>
          </p:cNvPr>
          <p:cNvSpPr>
            <a:spLocks noGrp="1"/>
          </p:cNvSpPr>
          <p:nvPr>
            <p:ph type="sldNum" sz="quarter" idx="12"/>
          </p:nvPr>
        </p:nvSpPr>
        <p:spPr/>
        <p:txBody>
          <a:bodyPr/>
          <a:lstStyle>
            <a:lvl1pPr>
              <a:defRPr/>
            </a:lvl1pPr>
          </a:lstStyle>
          <a:p>
            <a:pPr>
              <a:defRPr/>
            </a:pPr>
            <a:fld id="{4E1275A0-E729-4CCB-A68E-4E7D0D1378E2}" type="slidenum">
              <a:rPr lang="zh-CN" altLang="en-US"/>
              <a:pPr>
                <a:defRPr/>
              </a:pPr>
              <a:t>‹#›</a:t>
            </a:fld>
            <a:endParaRPr lang="zh-CN" altLang="en-US"/>
          </a:p>
        </p:txBody>
      </p:sp>
    </p:spTree>
    <p:extLst>
      <p:ext uri="{BB962C8B-B14F-4D97-AF65-F5344CB8AC3E}">
        <p14:creationId xmlns:p14="http://schemas.microsoft.com/office/powerpoint/2010/main" val="8278408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AABF6-30EC-4901-9D86-9665D8704E59}"/>
              </a:ext>
            </a:extLst>
          </p:cNvPr>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393D2260-0126-4F98-BDDB-702735699CBE}"/>
              </a:ext>
            </a:extLst>
          </p:cNvPr>
          <p:cNvSpPr>
            <a:spLocks noGrp="1"/>
          </p:cNvSpPr>
          <p:nvPr>
            <p:ph type="dt" sz="half" idx="10"/>
          </p:nvPr>
        </p:nvSpPr>
        <p:spPr/>
        <p:txBody>
          <a:bodyPr/>
          <a:lstStyle>
            <a:lvl1pPr>
              <a:defRPr/>
            </a:lvl1pPr>
          </a:lstStyle>
          <a:p>
            <a:pPr>
              <a:defRPr/>
            </a:pPr>
            <a:fld id="{B122C8B1-91F1-4141-824D-EC2C81E70EDC}" type="datetimeFigureOut">
              <a:rPr lang="zh-CN" altLang="en-US"/>
              <a:pPr>
                <a:defRPr/>
              </a:pPr>
              <a:t>2022/3/9</a:t>
            </a:fld>
            <a:endParaRPr lang="zh-CN" altLang="en-US"/>
          </a:p>
        </p:txBody>
      </p:sp>
      <p:sp>
        <p:nvSpPr>
          <p:cNvPr id="4" name="页脚占位符 4">
            <a:extLst>
              <a:ext uri="{FF2B5EF4-FFF2-40B4-BE49-F238E27FC236}">
                <a16:creationId xmlns:a16="http://schemas.microsoft.com/office/drawing/2014/main" xmlns="" id="{BCC2E67E-0195-4E66-AF58-D51CE3D534E6}"/>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AEFFABBF-7061-40B3-8884-22370399F0A3}"/>
              </a:ext>
            </a:extLst>
          </p:cNvPr>
          <p:cNvSpPr>
            <a:spLocks noGrp="1"/>
          </p:cNvSpPr>
          <p:nvPr>
            <p:ph type="sldNum" sz="quarter" idx="12"/>
          </p:nvPr>
        </p:nvSpPr>
        <p:spPr/>
        <p:txBody>
          <a:bodyPr/>
          <a:lstStyle>
            <a:lvl1pPr>
              <a:defRPr/>
            </a:lvl1pPr>
          </a:lstStyle>
          <a:p>
            <a:pPr>
              <a:defRPr/>
            </a:pPr>
            <a:fld id="{EA73A71C-308A-4777-850C-8F315483BE4D}" type="slidenum">
              <a:rPr lang="zh-CN" altLang="en-US"/>
              <a:pPr>
                <a:defRPr/>
              </a:pPr>
              <a:t>‹#›</a:t>
            </a:fld>
            <a:endParaRPr lang="zh-CN" altLang="en-US"/>
          </a:p>
        </p:txBody>
      </p:sp>
    </p:spTree>
    <p:extLst>
      <p:ext uri="{BB962C8B-B14F-4D97-AF65-F5344CB8AC3E}">
        <p14:creationId xmlns:p14="http://schemas.microsoft.com/office/powerpoint/2010/main" val="4205735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8C8255BE-28B1-47E6-9B5C-18E28301788E}"/>
              </a:ext>
            </a:extLst>
          </p:cNvPr>
          <p:cNvSpPr>
            <a:spLocks noGrp="1"/>
          </p:cNvSpPr>
          <p:nvPr>
            <p:ph type="dt" sz="half" idx="10"/>
          </p:nvPr>
        </p:nvSpPr>
        <p:spPr/>
        <p:txBody>
          <a:bodyPr/>
          <a:lstStyle>
            <a:lvl1pPr>
              <a:defRPr/>
            </a:lvl1pPr>
          </a:lstStyle>
          <a:p>
            <a:pPr>
              <a:defRPr/>
            </a:pPr>
            <a:fld id="{5C920BC7-FCF1-44EA-B74C-765167EA7AF5}" type="datetimeFigureOut">
              <a:rPr lang="zh-CN" altLang="en-US"/>
              <a:pPr>
                <a:defRPr/>
              </a:pPr>
              <a:t>2022/3/9</a:t>
            </a:fld>
            <a:endParaRPr lang="zh-CN" altLang="en-US"/>
          </a:p>
        </p:txBody>
      </p:sp>
      <p:sp>
        <p:nvSpPr>
          <p:cNvPr id="3" name="页脚占位符 4">
            <a:extLst>
              <a:ext uri="{FF2B5EF4-FFF2-40B4-BE49-F238E27FC236}">
                <a16:creationId xmlns:a16="http://schemas.microsoft.com/office/drawing/2014/main" xmlns="" id="{057FDF4B-70C7-4B34-A260-33CFEC2F1EC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1697198C-6F7A-4929-B97E-ACDCFCD3CD8F}"/>
              </a:ext>
            </a:extLst>
          </p:cNvPr>
          <p:cNvSpPr>
            <a:spLocks noGrp="1"/>
          </p:cNvSpPr>
          <p:nvPr>
            <p:ph type="sldNum" sz="quarter" idx="12"/>
          </p:nvPr>
        </p:nvSpPr>
        <p:spPr/>
        <p:txBody>
          <a:bodyPr/>
          <a:lstStyle>
            <a:lvl1pPr>
              <a:defRPr/>
            </a:lvl1pPr>
          </a:lstStyle>
          <a:p>
            <a:pPr>
              <a:defRPr/>
            </a:pPr>
            <a:fld id="{D23484FC-FC44-4FF4-8B94-15C9C767C27F}" type="slidenum">
              <a:rPr lang="zh-CN" altLang="en-US"/>
              <a:pPr>
                <a:defRPr/>
              </a:pPr>
              <a:t>‹#›</a:t>
            </a:fld>
            <a:endParaRPr lang="zh-CN" altLang="en-US"/>
          </a:p>
        </p:txBody>
      </p:sp>
    </p:spTree>
    <p:extLst>
      <p:ext uri="{BB962C8B-B14F-4D97-AF65-F5344CB8AC3E}">
        <p14:creationId xmlns:p14="http://schemas.microsoft.com/office/powerpoint/2010/main" val="9168022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95DB3-A4F8-4878-9271-B34B9867F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5CB7CB98-FC41-4D40-98C6-023B8CBB7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B505F0FB-B93E-47C1-9260-ABFB53DC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00C1B6B-71B4-4D4E-9FFD-F4B51BBD1549}"/>
              </a:ext>
            </a:extLst>
          </p:cNvPr>
          <p:cNvSpPr>
            <a:spLocks noGrp="1"/>
          </p:cNvSpPr>
          <p:nvPr>
            <p:ph type="dt" sz="half" idx="10"/>
          </p:nvPr>
        </p:nvSpPr>
        <p:spPr/>
        <p:txBody>
          <a:bodyPr/>
          <a:lstStyle>
            <a:lvl1pPr>
              <a:defRPr/>
            </a:lvl1pPr>
          </a:lstStyle>
          <a:p>
            <a:pPr>
              <a:defRPr/>
            </a:pPr>
            <a:fld id="{D443527E-6099-4B22-9590-96F00B43FC50}"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2B69967D-653F-496D-B22C-619034384ACC}"/>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E4EB7E09-D44C-4D80-96F4-7E3B56CA89DA}"/>
              </a:ext>
            </a:extLst>
          </p:cNvPr>
          <p:cNvSpPr>
            <a:spLocks noGrp="1"/>
          </p:cNvSpPr>
          <p:nvPr>
            <p:ph type="sldNum" sz="quarter" idx="12"/>
          </p:nvPr>
        </p:nvSpPr>
        <p:spPr/>
        <p:txBody>
          <a:bodyPr/>
          <a:lstStyle>
            <a:lvl1pPr>
              <a:defRPr/>
            </a:lvl1pPr>
          </a:lstStyle>
          <a:p>
            <a:pPr>
              <a:defRPr/>
            </a:pPr>
            <a:fld id="{4B5C760D-49A9-4646-BA23-71056F4F6589}" type="slidenum">
              <a:rPr lang="zh-CN" altLang="en-US"/>
              <a:pPr>
                <a:defRPr/>
              </a:pPr>
              <a:t>‹#›</a:t>
            </a:fld>
            <a:endParaRPr lang="zh-CN" altLang="en-US"/>
          </a:p>
        </p:txBody>
      </p:sp>
    </p:spTree>
    <p:extLst>
      <p:ext uri="{BB962C8B-B14F-4D97-AF65-F5344CB8AC3E}">
        <p14:creationId xmlns:p14="http://schemas.microsoft.com/office/powerpoint/2010/main" val="41066426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5151F8-7B32-41FB-9475-80BBEDE5C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1A96778-5668-4BD7-9B1B-8F2047C46DBB}"/>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xmlns="" id="{41B0957C-A962-416E-BA7C-176F239E8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1594752F-71F8-42F9-A89C-4B7A9FEA783A}"/>
              </a:ext>
            </a:extLst>
          </p:cNvPr>
          <p:cNvSpPr>
            <a:spLocks noGrp="1"/>
          </p:cNvSpPr>
          <p:nvPr>
            <p:ph type="dt" sz="half" idx="10"/>
          </p:nvPr>
        </p:nvSpPr>
        <p:spPr/>
        <p:txBody>
          <a:bodyPr/>
          <a:lstStyle>
            <a:lvl1pPr>
              <a:defRPr/>
            </a:lvl1pPr>
          </a:lstStyle>
          <a:p>
            <a:pPr>
              <a:defRPr/>
            </a:pPr>
            <a:fld id="{B00C6B69-35F4-4778-B367-58D7FB124545}"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F6FB9387-F800-4E9D-8971-F4AC1197702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D2EB4AC-6E34-4C93-9336-85050BE4D22A}"/>
              </a:ext>
            </a:extLst>
          </p:cNvPr>
          <p:cNvSpPr>
            <a:spLocks noGrp="1"/>
          </p:cNvSpPr>
          <p:nvPr>
            <p:ph type="sldNum" sz="quarter" idx="12"/>
          </p:nvPr>
        </p:nvSpPr>
        <p:spPr/>
        <p:txBody>
          <a:bodyPr/>
          <a:lstStyle>
            <a:lvl1pPr>
              <a:defRPr/>
            </a:lvl1pPr>
          </a:lstStyle>
          <a:p>
            <a:pPr>
              <a:defRPr/>
            </a:pPr>
            <a:fld id="{72801A01-6462-414F-B91B-65ADE0FF3D7C}" type="slidenum">
              <a:rPr lang="zh-CN" altLang="en-US"/>
              <a:pPr>
                <a:defRPr/>
              </a:pPr>
              <a:t>‹#›</a:t>
            </a:fld>
            <a:endParaRPr lang="zh-CN" altLang="en-US"/>
          </a:p>
        </p:txBody>
      </p:sp>
    </p:spTree>
    <p:extLst>
      <p:ext uri="{BB962C8B-B14F-4D97-AF65-F5344CB8AC3E}">
        <p14:creationId xmlns:p14="http://schemas.microsoft.com/office/powerpoint/2010/main" val="11929287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9B484E-1D77-473F-847F-FB94F64973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7FB3DF86-E59C-4A35-9617-4C1A5295FFF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310E86E-CBD7-4D0E-B2B7-1B3385E7F660}"/>
              </a:ext>
            </a:extLst>
          </p:cNvPr>
          <p:cNvSpPr>
            <a:spLocks noGrp="1"/>
          </p:cNvSpPr>
          <p:nvPr>
            <p:ph type="dt" sz="half" idx="10"/>
          </p:nvPr>
        </p:nvSpPr>
        <p:spPr/>
        <p:txBody>
          <a:bodyPr/>
          <a:lstStyle>
            <a:lvl1pPr>
              <a:defRPr/>
            </a:lvl1pPr>
          </a:lstStyle>
          <a:p>
            <a:pPr>
              <a:defRPr/>
            </a:pPr>
            <a:fld id="{C43D6BBB-8C1A-4033-A384-57B35C8EDFED}"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9295D62C-E727-4AC4-9418-FF9FC837538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26DB9C6A-B49C-4435-8812-4FBCADD9062C}"/>
              </a:ext>
            </a:extLst>
          </p:cNvPr>
          <p:cNvSpPr>
            <a:spLocks noGrp="1"/>
          </p:cNvSpPr>
          <p:nvPr>
            <p:ph type="sldNum" sz="quarter" idx="12"/>
          </p:nvPr>
        </p:nvSpPr>
        <p:spPr/>
        <p:txBody>
          <a:bodyPr/>
          <a:lstStyle>
            <a:lvl1pPr>
              <a:defRPr/>
            </a:lvl1pPr>
          </a:lstStyle>
          <a:p>
            <a:pPr>
              <a:defRPr/>
            </a:pPr>
            <a:fld id="{F2D248E7-9807-40BC-A3B4-C62274BD0691}" type="slidenum">
              <a:rPr lang="zh-CN" altLang="en-US"/>
              <a:pPr>
                <a:defRPr/>
              </a:pPr>
              <a:t>‹#›</a:t>
            </a:fld>
            <a:endParaRPr lang="zh-CN" altLang="en-US"/>
          </a:p>
        </p:txBody>
      </p:sp>
    </p:spTree>
    <p:extLst>
      <p:ext uri="{BB962C8B-B14F-4D97-AF65-F5344CB8AC3E}">
        <p14:creationId xmlns:p14="http://schemas.microsoft.com/office/powerpoint/2010/main" val="4174419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E686D97E-18A8-4F83-B42F-CE0AC5C00A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CA4A778C-FE17-4CC3-B4E7-67EBBF154E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2D0D0E8A-FE7F-4E13-BE8C-57346E86EB70}"/>
              </a:ext>
            </a:extLst>
          </p:cNvPr>
          <p:cNvSpPr>
            <a:spLocks noGrp="1"/>
          </p:cNvSpPr>
          <p:nvPr>
            <p:ph type="dt" sz="half" idx="10"/>
          </p:nvPr>
        </p:nvSpPr>
        <p:spPr/>
        <p:txBody>
          <a:bodyPr/>
          <a:lstStyle>
            <a:lvl1pPr>
              <a:defRPr/>
            </a:lvl1pPr>
          </a:lstStyle>
          <a:p>
            <a:pPr>
              <a:defRPr/>
            </a:pPr>
            <a:fld id="{E3ABFD98-40BB-4DC7-99CD-6B4FE4293E04}" type="datetimeFigureOut">
              <a:rPr lang="zh-CN" altLang="en-US"/>
              <a:pPr>
                <a:defRPr/>
              </a:pPr>
              <a:t>2022/3/9</a:t>
            </a:fld>
            <a:endParaRPr lang="zh-CN" altLang="en-US"/>
          </a:p>
        </p:txBody>
      </p:sp>
      <p:sp>
        <p:nvSpPr>
          <p:cNvPr id="5" name="页脚占位符 4">
            <a:extLst>
              <a:ext uri="{FF2B5EF4-FFF2-40B4-BE49-F238E27FC236}">
                <a16:creationId xmlns:a16="http://schemas.microsoft.com/office/drawing/2014/main" xmlns="" id="{0806CE1D-761D-4888-8A58-822DAC0162B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xmlns="" id="{BD4B46A8-E1A9-41B3-97DF-1F5EA4A89FC8}"/>
              </a:ext>
            </a:extLst>
          </p:cNvPr>
          <p:cNvSpPr>
            <a:spLocks noGrp="1"/>
          </p:cNvSpPr>
          <p:nvPr>
            <p:ph type="sldNum" sz="quarter" idx="12"/>
          </p:nvPr>
        </p:nvSpPr>
        <p:spPr/>
        <p:txBody>
          <a:bodyPr/>
          <a:lstStyle>
            <a:lvl1pPr>
              <a:defRPr/>
            </a:lvl1pPr>
          </a:lstStyle>
          <a:p>
            <a:pPr>
              <a:defRPr/>
            </a:pPr>
            <a:fld id="{C7D43E53-60EC-4F32-AA84-3582EFE524EE}" type="slidenum">
              <a:rPr lang="zh-CN" altLang="en-US"/>
              <a:pPr>
                <a:defRPr/>
              </a:pPr>
              <a:t>‹#›</a:t>
            </a:fld>
            <a:endParaRPr lang="zh-CN" altLang="en-US"/>
          </a:p>
        </p:txBody>
      </p:sp>
    </p:spTree>
    <p:extLst>
      <p:ext uri="{BB962C8B-B14F-4D97-AF65-F5344CB8AC3E}">
        <p14:creationId xmlns:p14="http://schemas.microsoft.com/office/powerpoint/2010/main" val="192607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xmlns="" id="{BCCF0513-8AE8-473D-A40A-9DD25EC74EC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7663A5D-D8D9-4BCA-B0C8-5300C7EFFF61}" type="datetimeFigureOut">
              <a:rPr lang="zh-CN" altLang="en-US"/>
              <a:pPr>
                <a:defRPr/>
              </a:pPr>
              <a:t>2022/3/9</a:t>
            </a:fld>
            <a:endParaRPr lang="zh-CN" altLang="en-US"/>
          </a:p>
        </p:txBody>
      </p:sp>
      <p:sp>
        <p:nvSpPr>
          <p:cNvPr id="8" name="页脚占位符 4">
            <a:extLst>
              <a:ext uri="{FF2B5EF4-FFF2-40B4-BE49-F238E27FC236}">
                <a16:creationId xmlns:a16="http://schemas.microsoft.com/office/drawing/2014/main" xmlns="" id="{346C2CF1-87B4-403C-B475-7450341021E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xmlns="" id="{3E27BF44-499B-431F-8805-9DAFC6AEDE9E}"/>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0706999-F4C3-46B6-BD55-6F3A15C12E6C}" type="slidenum">
              <a:rPr lang="zh-CN" altLang="en-US"/>
              <a:pPr/>
              <a:t>‹#›</a:t>
            </a:fld>
            <a:endParaRPr lang="zh-CN" altLang="en-US"/>
          </a:p>
        </p:txBody>
      </p:sp>
    </p:spTree>
    <p:extLst>
      <p:ext uri="{BB962C8B-B14F-4D97-AF65-F5344CB8AC3E}">
        <p14:creationId xmlns:p14="http://schemas.microsoft.com/office/powerpoint/2010/main" val="33335320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0" name="图片占位符 19">
            <a:extLst>
              <a:ext uri="{FF2B5EF4-FFF2-40B4-BE49-F238E27FC236}">
                <a16:creationId xmlns:a16="http://schemas.microsoft.com/office/drawing/2014/main" xmlns="" id="{DC08AD93-6116-4B10-9D59-F2559D1B7D30}"/>
              </a:ext>
            </a:extLst>
          </p:cNvPr>
          <p:cNvSpPr>
            <a:spLocks noGrp="1"/>
          </p:cNvSpPr>
          <p:nvPr>
            <p:ph type="pic" sz="quarter" idx="13"/>
          </p:nvPr>
        </p:nvSpPr>
        <p:spPr>
          <a:xfrm>
            <a:off x="0" y="0"/>
            <a:ext cx="7470160" cy="6858000"/>
          </a:xfrm>
        </p:spPr>
        <p:txBody>
          <a:bodyPr rtlCol="0">
            <a:normAutofit/>
          </a:bodyPr>
          <a:lstStyle/>
          <a:p>
            <a:pPr lvl="0"/>
            <a:endParaRPr lang="zh-CN" altLang="en-US" noProof="0"/>
          </a:p>
        </p:txBody>
      </p:sp>
      <p:sp>
        <p:nvSpPr>
          <p:cNvPr id="2" name="标题 1">
            <a:extLst>
              <a:ext uri="{FF2B5EF4-FFF2-40B4-BE49-F238E27FC236}">
                <a16:creationId xmlns:a16="http://schemas.microsoft.com/office/drawing/2014/main" xmlns="" id="{17DC3461-B0FA-4DF5-8273-2E5C08FF4087}"/>
              </a:ext>
            </a:extLst>
          </p:cNvPr>
          <p:cNvSpPr>
            <a:spLocks noGrp="1"/>
          </p:cNvSpPr>
          <p:nvPr>
            <p:ph type="title"/>
          </p:nvPr>
        </p:nvSpPr>
        <p:spPr>
          <a:xfrm>
            <a:off x="3075583" y="3562470"/>
            <a:ext cx="8309967" cy="856952"/>
          </a:xfrm>
          <a:noFill/>
        </p:spPr>
        <p:txBody>
          <a:bodyPr wrap="none" rIns="0" bIns="0">
            <a:spAutoFit/>
          </a:bodyPr>
          <a:lstStyle>
            <a:lvl1pPr algn="r">
              <a:defRPr lang="zh-CN" altLang="en-US" sz="5400" kern="100" dirty="0">
                <a:gradFill flip="none" rotWithShape="1">
                  <a:gsLst>
                    <a:gs pos="3000">
                      <a:prstClr val="black">
                        <a:lumMod val="65000"/>
                        <a:lumOff val="35000"/>
                      </a:prstClr>
                    </a:gs>
                    <a:gs pos="100000">
                      <a:prstClr val="black"/>
                    </a:gs>
                  </a:gsLst>
                  <a:lin ang="5400000" scaled="1"/>
                  <a:tileRect/>
                </a:gradFill>
                <a:cs typeface="Times New Roman" panose="02020603050405020304" pitchFamily="18" charset="0"/>
              </a:defRPr>
            </a:lvl1pPr>
          </a:lstStyle>
          <a:p>
            <a:pPr lvl="0"/>
            <a:r>
              <a:rPr lang="zh-CN" altLang="en-US" dirty="0"/>
              <a:t>单击此处编辑母版标题样式</a:t>
            </a:r>
          </a:p>
        </p:txBody>
      </p:sp>
      <p:sp>
        <p:nvSpPr>
          <p:cNvPr id="8" name="文本占位符 7">
            <a:extLst>
              <a:ext uri="{FF2B5EF4-FFF2-40B4-BE49-F238E27FC236}">
                <a16:creationId xmlns:a16="http://schemas.microsoft.com/office/drawing/2014/main" xmlns="" id="{8890DA00-E6D9-4216-A4D5-2BCB49B639AB}"/>
              </a:ext>
            </a:extLst>
          </p:cNvPr>
          <p:cNvSpPr>
            <a:spLocks noGrp="1"/>
          </p:cNvSpPr>
          <p:nvPr>
            <p:ph type="body" sz="quarter" idx="15"/>
          </p:nvPr>
        </p:nvSpPr>
        <p:spPr>
          <a:xfrm>
            <a:off x="7270750" y="4486093"/>
            <a:ext cx="4114800" cy="307777"/>
          </a:xfrm>
          <a:noFill/>
        </p:spPr>
        <p:txBody>
          <a:bodyPr rIns="0">
            <a:spAutoFit/>
          </a:bodyPr>
          <a:lstStyle>
            <a:lvl1pPr marL="0" indent="0" algn="r">
              <a:lnSpc>
                <a:spcPct val="100000"/>
              </a:lnSpc>
              <a:buNone/>
              <a:defRPr lang="zh-CN" altLang="en-US" sz="1400" kern="100" dirty="0" smtClean="0">
                <a:solidFill>
                  <a:prstClr val="white">
                    <a:lumMod val="75000"/>
                  </a:prstClr>
                </a:solidFill>
                <a:latin typeface="微软雅黑" panose="020B0503020204020204" pitchFamily="34" charset="-122"/>
                <a:ea typeface="字魂59号-创粗黑" panose="00000500000000000000" pitchFamily="2" charset="-122"/>
                <a:cs typeface="Arial" panose="020B0604020202020204" pitchFamily="34" charset="0"/>
              </a:defRPr>
            </a:lvl1pPr>
          </a:lstStyle>
          <a:p>
            <a:pPr lvl="0"/>
            <a:r>
              <a:rPr lang="zh-CN" altLang="en-US" dirty="0"/>
              <a:t>单击此处编辑母版文本样式</a:t>
            </a:r>
          </a:p>
        </p:txBody>
      </p:sp>
    </p:spTree>
    <p:extLst>
      <p:ext uri="{BB962C8B-B14F-4D97-AF65-F5344CB8AC3E}">
        <p14:creationId xmlns:p14="http://schemas.microsoft.com/office/powerpoint/2010/main" val="2494905325"/>
      </p:ext>
    </p:extLst>
  </p:cSld>
  <p:clrMapOvr>
    <a:masterClrMapping/>
  </p:clrMapOvr>
  <p:transition spd="slow" advClick="0" advTm="3000">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0C95B8-9D6E-4C88-B4B9-F845CE9A4169}"/>
              </a:ext>
            </a:extLst>
          </p:cNvPr>
          <p:cNvSpPr>
            <a:spLocks noGrp="1"/>
          </p:cNvSpPr>
          <p:nvPr>
            <p:ph type="title"/>
          </p:nvPr>
        </p:nvSpPr>
        <p:spPr/>
        <p:txBody>
          <a:bodyPr/>
          <a:lstStyle/>
          <a:p>
            <a:r>
              <a:rPr lang="zh-CN" altLang="en-US"/>
              <a:t>单击此处编辑母版标题样式</a:t>
            </a:r>
          </a:p>
        </p:txBody>
      </p:sp>
      <p:sp>
        <p:nvSpPr>
          <p:cNvPr id="8" name="图片占位符 7">
            <a:extLst>
              <a:ext uri="{FF2B5EF4-FFF2-40B4-BE49-F238E27FC236}">
                <a16:creationId xmlns:a16="http://schemas.microsoft.com/office/drawing/2014/main" xmlns="" id="{D5DF90B8-36A9-403B-94A6-F76946AF278A}"/>
              </a:ext>
            </a:extLst>
          </p:cNvPr>
          <p:cNvSpPr>
            <a:spLocks noGrp="1"/>
          </p:cNvSpPr>
          <p:nvPr>
            <p:ph type="pic" sz="quarter" idx="13"/>
          </p:nvPr>
        </p:nvSpPr>
        <p:spPr>
          <a:xfrm>
            <a:off x="868094" y="1671577"/>
            <a:ext cx="5528189" cy="3186174"/>
          </a:xfrm>
        </p:spPr>
        <p:txBody>
          <a:bodyPr rtlCol="0">
            <a:normAutofit/>
          </a:bodyPr>
          <a:lstStyle/>
          <a:p>
            <a:pPr lvl="0"/>
            <a:endParaRPr lang="zh-CN" altLang="en-US" noProof="0"/>
          </a:p>
        </p:txBody>
      </p:sp>
    </p:spTree>
    <p:extLst>
      <p:ext uri="{BB962C8B-B14F-4D97-AF65-F5344CB8AC3E}">
        <p14:creationId xmlns:p14="http://schemas.microsoft.com/office/powerpoint/2010/main" val="372955570"/>
      </p:ext>
    </p:extLst>
  </p:cSld>
  <p:clrMapOvr>
    <a:masterClrMapping/>
  </p:clrMapOvr>
  <p:transition spd="slow" advClick="0" advTm="3000">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BBEFBD9-8C05-4AFC-A284-FAF20F9582DF}"/>
              </a:ext>
            </a:extLst>
          </p:cNvPr>
          <p:cNvSpPr>
            <a:spLocks noGrp="1"/>
          </p:cNvSpPr>
          <p:nvPr>
            <p:ph type="pic" sz="quarter" idx="10"/>
          </p:nvPr>
        </p:nvSpPr>
        <p:spPr>
          <a:xfrm>
            <a:off x="4967900" y="-1"/>
            <a:ext cx="7224100" cy="6858000"/>
          </a:xfrm>
          <a:custGeom>
            <a:avLst/>
            <a:gdLst>
              <a:gd name="connsiteX0" fmla="*/ 0 w 7224100"/>
              <a:gd name="connsiteY0" fmla="*/ 0 h 6858000"/>
              <a:gd name="connsiteX1" fmla="*/ 5221529 w 7224100"/>
              <a:gd name="connsiteY1" fmla="*/ 0 h 6858000"/>
              <a:gd name="connsiteX2" fmla="*/ 7224100 w 7224100"/>
              <a:gd name="connsiteY2" fmla="*/ 5385657 h 6858000"/>
              <a:gd name="connsiteX3" fmla="*/ 7224100 w 7224100"/>
              <a:gd name="connsiteY3" fmla="*/ 6858000 h 6858000"/>
              <a:gd name="connsiteX4" fmla="*/ 2547750 w 72241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100" h="6858000">
                <a:moveTo>
                  <a:pt x="0" y="0"/>
                </a:moveTo>
                <a:lnTo>
                  <a:pt x="5221529" y="0"/>
                </a:lnTo>
                <a:lnTo>
                  <a:pt x="7224100" y="5385657"/>
                </a:lnTo>
                <a:lnTo>
                  <a:pt x="7224100" y="6858000"/>
                </a:lnTo>
                <a:lnTo>
                  <a:pt x="254775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0092356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xmlns="" id="{BEC60116-21E0-4C00-B293-0477FAFB3755}"/>
              </a:ext>
            </a:extLst>
          </p:cNvPr>
          <p:cNvSpPr>
            <a:spLocks noGrp="1"/>
          </p:cNvSpPr>
          <p:nvPr>
            <p:ph type="pic" sz="quarter" idx="10"/>
          </p:nvPr>
        </p:nvSpPr>
        <p:spPr>
          <a:xfrm>
            <a:off x="0" y="606056"/>
            <a:ext cx="4240306" cy="5645888"/>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306" h="5645888">
                <a:moveTo>
                  <a:pt x="0" y="0"/>
                </a:moveTo>
                <a:lnTo>
                  <a:pt x="4240306" y="0"/>
                </a:lnTo>
                <a:lnTo>
                  <a:pt x="4240306" y="1"/>
                </a:lnTo>
                <a:lnTo>
                  <a:pt x="4147468" y="1"/>
                </a:lnTo>
                <a:lnTo>
                  <a:pt x="3213100" y="5645888"/>
                </a:lnTo>
                <a:lnTo>
                  <a:pt x="0" y="5645888"/>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979922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p:ext uri="{DCECCB84-F9BA-43D5-87BE-67443E8EF086}">
      <p15:sldGuideLst xmlns:p15="http://schemas.microsoft.com/office/powerpoint/2012/main" xmlns="">
        <p15:guide id="1"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89C9F199-C23F-4472-95E5-C048031B8CBA}"/>
              </a:ext>
            </a:extLst>
          </p:cNvPr>
          <p:cNvSpPr>
            <a:spLocks noGrp="1"/>
          </p:cNvSpPr>
          <p:nvPr>
            <p:ph type="pic" sz="quarter" idx="10"/>
          </p:nvPr>
        </p:nvSpPr>
        <p:spPr>
          <a:xfrm>
            <a:off x="-1" y="0"/>
            <a:ext cx="2892048" cy="6858000"/>
          </a:xfrm>
          <a:custGeom>
            <a:avLst/>
            <a:gdLst>
              <a:gd name="connsiteX0" fmla="*/ 0 w 2892048"/>
              <a:gd name="connsiteY0" fmla="*/ 0 h 6858000"/>
              <a:gd name="connsiteX1" fmla="*/ 2892048 w 2892048"/>
              <a:gd name="connsiteY1" fmla="*/ 0 h 6858000"/>
              <a:gd name="connsiteX2" fmla="*/ 1012654 w 2892048"/>
              <a:gd name="connsiteY2" fmla="*/ 6858000 h 6858000"/>
              <a:gd name="connsiteX3" fmla="*/ 0 w 28920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92048" h="6858000">
                <a:moveTo>
                  <a:pt x="0" y="0"/>
                </a:moveTo>
                <a:lnTo>
                  <a:pt x="2892048" y="0"/>
                </a:lnTo>
                <a:lnTo>
                  <a:pt x="1012654" y="6858000"/>
                </a:lnTo>
                <a:lnTo>
                  <a:pt x="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7289916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D08203-0262-4B9C-ADA3-3351DA5BFBFB}"/>
              </a:ext>
            </a:extLst>
          </p:cNvPr>
          <p:cNvSpPr>
            <a:spLocks noGrp="1"/>
          </p:cNvSpPr>
          <p:nvPr>
            <p:ph type="pic" sz="quarter" idx="10"/>
          </p:nvPr>
        </p:nvSpPr>
        <p:spPr>
          <a:xfrm>
            <a:off x="10069476" y="0"/>
            <a:ext cx="2122524" cy="6857999"/>
          </a:xfrm>
          <a:custGeom>
            <a:avLst/>
            <a:gdLst>
              <a:gd name="connsiteX0" fmla="*/ 1190070 w 2122524"/>
              <a:gd name="connsiteY0" fmla="*/ 0 h 6857999"/>
              <a:gd name="connsiteX1" fmla="*/ 2122524 w 2122524"/>
              <a:gd name="connsiteY1" fmla="*/ 0 h 6857999"/>
              <a:gd name="connsiteX2" fmla="*/ 2122524 w 2122524"/>
              <a:gd name="connsiteY2" fmla="*/ 6857999 h 6857999"/>
              <a:gd name="connsiteX3" fmla="*/ 0 w 2122524"/>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2122524" h="6857999">
                <a:moveTo>
                  <a:pt x="1190070" y="0"/>
                </a:moveTo>
                <a:lnTo>
                  <a:pt x="2122524" y="0"/>
                </a:lnTo>
                <a:lnTo>
                  <a:pt x="2122524" y="6857999"/>
                </a:lnTo>
                <a:lnTo>
                  <a:pt x="0" y="6857999"/>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45643489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CC22036-0B9F-40A7-89D8-8F3CF12B6AE6}"/>
              </a:ext>
            </a:extLst>
          </p:cNvPr>
          <p:cNvSpPr>
            <a:spLocks noGrp="1"/>
          </p:cNvSpPr>
          <p:nvPr>
            <p:ph type="pic" sz="quarter" idx="10"/>
          </p:nvPr>
        </p:nvSpPr>
        <p:spPr>
          <a:xfrm>
            <a:off x="1096042" y="2467428"/>
            <a:ext cx="2695964" cy="2695962"/>
          </a:xfrm>
          <a:custGeom>
            <a:avLst/>
            <a:gdLst>
              <a:gd name="connsiteX0" fmla="*/ 1347982 w 2695964"/>
              <a:gd name="connsiteY0" fmla="*/ 0 h 2695962"/>
              <a:gd name="connsiteX1" fmla="*/ 2695964 w 2695964"/>
              <a:gd name="connsiteY1" fmla="*/ 1347981 h 2695962"/>
              <a:gd name="connsiteX2" fmla="*/ 1347982 w 2695964"/>
              <a:gd name="connsiteY2" fmla="*/ 2695962 h 2695962"/>
              <a:gd name="connsiteX3" fmla="*/ 0 w 2695964"/>
              <a:gd name="connsiteY3" fmla="*/ 1347981 h 2695962"/>
              <a:gd name="connsiteX4" fmla="*/ 1347982 w 2695964"/>
              <a:gd name="connsiteY4" fmla="*/ 0 h 2695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5964" h="2695962">
                <a:moveTo>
                  <a:pt x="1347982" y="0"/>
                </a:moveTo>
                <a:cubicBezTo>
                  <a:pt x="2092452" y="0"/>
                  <a:pt x="2695964" y="603512"/>
                  <a:pt x="2695964" y="1347981"/>
                </a:cubicBezTo>
                <a:cubicBezTo>
                  <a:pt x="2695964" y="2092450"/>
                  <a:pt x="2092452" y="2695962"/>
                  <a:pt x="1347982" y="2695962"/>
                </a:cubicBezTo>
                <a:cubicBezTo>
                  <a:pt x="603512" y="2695962"/>
                  <a:pt x="0" y="2092450"/>
                  <a:pt x="0" y="1347981"/>
                </a:cubicBezTo>
                <a:cubicBezTo>
                  <a:pt x="0" y="603512"/>
                  <a:pt x="603512" y="0"/>
                  <a:pt x="1347982"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2288612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7B7AF7E8-B640-4FAF-AF81-341E6015985E}"/>
              </a:ext>
            </a:extLst>
          </p:cNvPr>
          <p:cNvSpPr>
            <a:spLocks noGrp="1"/>
          </p:cNvSpPr>
          <p:nvPr>
            <p:ph type="pic" sz="quarter" idx="10"/>
          </p:nvPr>
        </p:nvSpPr>
        <p:spPr>
          <a:xfrm>
            <a:off x="4876800" y="1925501"/>
            <a:ext cx="2438400" cy="2738950"/>
          </a:xfrm>
          <a:custGeom>
            <a:avLst/>
            <a:gdLst>
              <a:gd name="connsiteX0" fmla="*/ 1219200 w 2438400"/>
              <a:gd name="connsiteY0" fmla="*/ 0 h 2738950"/>
              <a:gd name="connsiteX1" fmla="*/ 1347916 w 2438400"/>
              <a:gd name="connsiteY1" fmla="*/ 30112 h 2738950"/>
              <a:gd name="connsiteX2" fmla="*/ 2278792 w 2438400"/>
              <a:gd name="connsiteY2" fmla="*/ 495440 h 2738950"/>
              <a:gd name="connsiteX3" fmla="*/ 2438400 w 2438400"/>
              <a:gd name="connsiteY3" fmla="*/ 753841 h 2738950"/>
              <a:gd name="connsiteX4" fmla="*/ 2438400 w 2438400"/>
              <a:gd name="connsiteY4" fmla="*/ 1985109 h 2738950"/>
              <a:gd name="connsiteX5" fmla="*/ 2278792 w 2438400"/>
              <a:gd name="connsiteY5" fmla="*/ 2243509 h 2738950"/>
              <a:gd name="connsiteX6" fmla="*/ 1347916 w 2438400"/>
              <a:gd name="connsiteY6" fmla="*/ 2708838 h 2738950"/>
              <a:gd name="connsiteX7" fmla="*/ 1090484 w 2438400"/>
              <a:gd name="connsiteY7" fmla="*/ 2708838 h 2738950"/>
              <a:gd name="connsiteX8" fmla="*/ 159608 w 2438400"/>
              <a:gd name="connsiteY8" fmla="*/ 2243509 h 2738950"/>
              <a:gd name="connsiteX9" fmla="*/ 0 w 2438400"/>
              <a:gd name="connsiteY9" fmla="*/ 1985109 h 2738950"/>
              <a:gd name="connsiteX10" fmla="*/ 0 w 2438400"/>
              <a:gd name="connsiteY10" fmla="*/ 753841 h 2738950"/>
              <a:gd name="connsiteX11" fmla="*/ 159608 w 2438400"/>
              <a:gd name="connsiteY11" fmla="*/ 495440 h 2738950"/>
              <a:gd name="connsiteX12" fmla="*/ 1090484 w 2438400"/>
              <a:gd name="connsiteY12" fmla="*/ 30112 h 2738950"/>
              <a:gd name="connsiteX13" fmla="*/ 1219200 w 2438400"/>
              <a:gd name="connsiteY13" fmla="*/ 0 h 27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400" h="2738950">
                <a:moveTo>
                  <a:pt x="1219200" y="0"/>
                </a:moveTo>
                <a:cubicBezTo>
                  <a:pt x="1263221" y="0"/>
                  <a:pt x="1307243" y="10037"/>
                  <a:pt x="1347916" y="30112"/>
                </a:cubicBezTo>
                <a:cubicBezTo>
                  <a:pt x="1347916" y="30112"/>
                  <a:pt x="1347916" y="30112"/>
                  <a:pt x="2278792" y="495440"/>
                </a:cubicBezTo>
                <a:cubicBezTo>
                  <a:pt x="2376616" y="544856"/>
                  <a:pt x="2438400" y="644716"/>
                  <a:pt x="2438400" y="753841"/>
                </a:cubicBezTo>
                <a:cubicBezTo>
                  <a:pt x="2438400" y="753841"/>
                  <a:pt x="2438400" y="753841"/>
                  <a:pt x="2438400" y="1985109"/>
                </a:cubicBezTo>
                <a:cubicBezTo>
                  <a:pt x="2438400" y="2094234"/>
                  <a:pt x="2376616" y="2194094"/>
                  <a:pt x="2278792" y="2243509"/>
                </a:cubicBezTo>
                <a:cubicBezTo>
                  <a:pt x="2278792" y="2243509"/>
                  <a:pt x="2278792" y="2243509"/>
                  <a:pt x="1347916" y="2708838"/>
                </a:cubicBezTo>
                <a:cubicBezTo>
                  <a:pt x="1266568" y="2748988"/>
                  <a:pt x="1171832" y="2748988"/>
                  <a:pt x="1090484" y="2708838"/>
                </a:cubicBezTo>
                <a:cubicBezTo>
                  <a:pt x="1090484" y="2708838"/>
                  <a:pt x="1090484" y="2708838"/>
                  <a:pt x="159608" y="2243509"/>
                </a:cubicBezTo>
                <a:cubicBezTo>
                  <a:pt x="61784" y="2194094"/>
                  <a:pt x="0" y="2094234"/>
                  <a:pt x="0" y="1985109"/>
                </a:cubicBezTo>
                <a:cubicBezTo>
                  <a:pt x="0" y="1985109"/>
                  <a:pt x="0" y="1985109"/>
                  <a:pt x="0" y="753841"/>
                </a:cubicBezTo>
                <a:cubicBezTo>
                  <a:pt x="0" y="644716"/>
                  <a:pt x="61784" y="544856"/>
                  <a:pt x="159608" y="495440"/>
                </a:cubicBezTo>
                <a:cubicBezTo>
                  <a:pt x="159608" y="495440"/>
                  <a:pt x="159608" y="495440"/>
                  <a:pt x="1090484" y="30112"/>
                </a:cubicBezTo>
                <a:cubicBezTo>
                  <a:pt x="1131158" y="10037"/>
                  <a:pt x="1175180" y="0"/>
                  <a:pt x="12192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8561743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2FC3CB16-721D-402C-833B-18ED073B22D2}"/>
              </a:ext>
            </a:extLst>
          </p:cNvPr>
          <p:cNvSpPr>
            <a:spLocks noGrp="1"/>
          </p:cNvSpPr>
          <p:nvPr>
            <p:ph type="pic" sz="quarter" idx="10"/>
          </p:nvPr>
        </p:nvSpPr>
        <p:spPr>
          <a:xfrm>
            <a:off x="6593528" y="2070808"/>
            <a:ext cx="4447156" cy="3536710"/>
          </a:xfrm>
          <a:custGeom>
            <a:avLst/>
            <a:gdLst>
              <a:gd name="connsiteX0" fmla="*/ 0 w 4447156"/>
              <a:gd name="connsiteY0" fmla="*/ 0 h 3536710"/>
              <a:gd name="connsiteX1" fmla="*/ 4447156 w 4447156"/>
              <a:gd name="connsiteY1" fmla="*/ 0 h 3536710"/>
              <a:gd name="connsiteX2" fmla="*/ 4447156 w 4447156"/>
              <a:gd name="connsiteY2" fmla="*/ 3536710 h 3536710"/>
              <a:gd name="connsiteX3" fmla="*/ 0 w 4447156"/>
              <a:gd name="connsiteY3" fmla="*/ 3536710 h 3536710"/>
            </a:gdLst>
            <a:ahLst/>
            <a:cxnLst>
              <a:cxn ang="0">
                <a:pos x="connsiteX0" y="connsiteY0"/>
              </a:cxn>
              <a:cxn ang="0">
                <a:pos x="connsiteX1" y="connsiteY1"/>
              </a:cxn>
              <a:cxn ang="0">
                <a:pos x="connsiteX2" y="connsiteY2"/>
              </a:cxn>
              <a:cxn ang="0">
                <a:pos x="connsiteX3" y="connsiteY3"/>
              </a:cxn>
            </a:cxnLst>
            <a:rect l="l" t="t" r="r" b="b"/>
            <a:pathLst>
              <a:path w="4447156" h="3536710">
                <a:moveTo>
                  <a:pt x="0" y="0"/>
                </a:moveTo>
                <a:lnTo>
                  <a:pt x="4447156" y="0"/>
                </a:lnTo>
                <a:lnTo>
                  <a:pt x="4447156" y="3536710"/>
                </a:lnTo>
                <a:lnTo>
                  <a:pt x="0" y="353671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9673860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xmlns="" id="{F6045A5C-0B3F-44A1-8CBE-2A4DFF31616A}"/>
              </a:ext>
            </a:extLst>
          </p:cNvPr>
          <p:cNvSpPr>
            <a:spLocks noGrp="1"/>
          </p:cNvSpPr>
          <p:nvPr>
            <p:ph type="pic" sz="quarter" idx="11"/>
          </p:nvPr>
        </p:nvSpPr>
        <p:spPr>
          <a:xfrm>
            <a:off x="4199904"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1" name="图片占位符 10">
            <a:extLst>
              <a:ext uri="{FF2B5EF4-FFF2-40B4-BE49-F238E27FC236}">
                <a16:creationId xmlns:a16="http://schemas.microsoft.com/office/drawing/2014/main" xmlns="" id="{B097CEF6-D4A0-4DB3-8DF3-3AC37566DE87}"/>
              </a:ext>
            </a:extLst>
          </p:cNvPr>
          <p:cNvSpPr>
            <a:spLocks noGrp="1"/>
          </p:cNvSpPr>
          <p:nvPr>
            <p:ph type="pic" sz="quarter" idx="12"/>
          </p:nvPr>
        </p:nvSpPr>
        <p:spPr>
          <a:xfrm>
            <a:off x="6595095"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12" name="图片占位符 11">
            <a:extLst>
              <a:ext uri="{FF2B5EF4-FFF2-40B4-BE49-F238E27FC236}">
                <a16:creationId xmlns:a16="http://schemas.microsoft.com/office/drawing/2014/main" xmlns="" id="{76AE0FFD-1506-407B-83BC-8DE7D76FA9E1}"/>
              </a:ext>
            </a:extLst>
          </p:cNvPr>
          <p:cNvSpPr>
            <a:spLocks noGrp="1"/>
          </p:cNvSpPr>
          <p:nvPr>
            <p:ph type="pic" sz="quarter" idx="13"/>
          </p:nvPr>
        </p:nvSpPr>
        <p:spPr>
          <a:xfrm>
            <a:off x="8990286"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
        <p:nvSpPr>
          <p:cNvPr id="9" name="图片占位符 8">
            <a:extLst>
              <a:ext uri="{FF2B5EF4-FFF2-40B4-BE49-F238E27FC236}">
                <a16:creationId xmlns:a16="http://schemas.microsoft.com/office/drawing/2014/main" xmlns="" id="{35C52171-45C8-4B5B-80A0-67663C5AA2BD}"/>
              </a:ext>
            </a:extLst>
          </p:cNvPr>
          <p:cNvSpPr>
            <a:spLocks noGrp="1"/>
          </p:cNvSpPr>
          <p:nvPr>
            <p:ph type="pic" sz="quarter" idx="10"/>
          </p:nvPr>
        </p:nvSpPr>
        <p:spPr>
          <a:xfrm>
            <a:off x="1804713" y="2438400"/>
            <a:ext cx="1397000" cy="1397000"/>
          </a:xfrm>
          <a:custGeom>
            <a:avLst/>
            <a:gdLst>
              <a:gd name="connsiteX0" fmla="*/ 698500 w 1397000"/>
              <a:gd name="connsiteY0" fmla="*/ 0 h 1397000"/>
              <a:gd name="connsiteX1" fmla="*/ 1397000 w 1397000"/>
              <a:gd name="connsiteY1" fmla="*/ 698500 h 1397000"/>
              <a:gd name="connsiteX2" fmla="*/ 698500 w 1397000"/>
              <a:gd name="connsiteY2" fmla="*/ 1397000 h 1397000"/>
              <a:gd name="connsiteX3" fmla="*/ 0 w 1397000"/>
              <a:gd name="connsiteY3" fmla="*/ 698500 h 1397000"/>
              <a:gd name="connsiteX4" fmla="*/ 698500 w 1397000"/>
              <a:gd name="connsiteY4" fmla="*/ 0 h 139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397000">
                <a:moveTo>
                  <a:pt x="698500" y="0"/>
                </a:moveTo>
                <a:cubicBezTo>
                  <a:pt x="1084271" y="0"/>
                  <a:pt x="1397000" y="312729"/>
                  <a:pt x="1397000" y="698500"/>
                </a:cubicBezTo>
                <a:cubicBezTo>
                  <a:pt x="1397000" y="1084271"/>
                  <a:pt x="1084271" y="1397000"/>
                  <a:pt x="698500" y="1397000"/>
                </a:cubicBezTo>
                <a:cubicBezTo>
                  <a:pt x="312729" y="1397000"/>
                  <a:pt x="0" y="1084271"/>
                  <a:pt x="0" y="698500"/>
                </a:cubicBezTo>
                <a:cubicBezTo>
                  <a:pt x="0" y="312729"/>
                  <a:pt x="312729" y="0"/>
                  <a:pt x="6985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5274122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xmlns="" id="{CA85FC46-D8A3-4254-A504-26F65A8A9B55}"/>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40A40DA-93ED-41B3-8689-C90FDA04A15F}" type="datetimeFigureOut">
              <a:rPr lang="zh-CN" altLang="en-US"/>
              <a:pPr>
                <a:defRPr/>
              </a:pPr>
              <a:t>2022/3/9</a:t>
            </a:fld>
            <a:endParaRPr lang="zh-CN" altLang="en-US"/>
          </a:p>
        </p:txBody>
      </p:sp>
      <p:sp>
        <p:nvSpPr>
          <p:cNvPr id="4" name="页脚占位符 4">
            <a:extLst>
              <a:ext uri="{FF2B5EF4-FFF2-40B4-BE49-F238E27FC236}">
                <a16:creationId xmlns:a16="http://schemas.microsoft.com/office/drawing/2014/main" xmlns="" id="{A52FE24C-231F-4E39-B057-5C5CBB8DF23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xmlns="" id="{0122E3ED-3B6F-49A0-9602-CE7F0128B04B}"/>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EAC026C1-6DA8-4C20-BA65-7FFB6D46F9EE}" type="slidenum">
              <a:rPr lang="zh-CN" altLang="en-US"/>
              <a:pPr/>
              <a:t>‹#›</a:t>
            </a:fld>
            <a:endParaRPr lang="zh-CN" altLang="en-US"/>
          </a:p>
        </p:txBody>
      </p:sp>
    </p:spTree>
    <p:extLst>
      <p:ext uri="{BB962C8B-B14F-4D97-AF65-F5344CB8AC3E}">
        <p14:creationId xmlns:p14="http://schemas.microsoft.com/office/powerpoint/2010/main" val="41259159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D1781869-0E09-4A90-9AB4-91755EDD2D3A}"/>
              </a:ext>
            </a:extLst>
          </p:cNvPr>
          <p:cNvSpPr>
            <a:spLocks noGrp="1"/>
          </p:cNvSpPr>
          <p:nvPr>
            <p:ph type="pic" sz="quarter" idx="10"/>
          </p:nvPr>
        </p:nvSpPr>
        <p:spPr>
          <a:xfrm>
            <a:off x="8559800" y="2022823"/>
            <a:ext cx="2765601" cy="3392387"/>
          </a:xfrm>
          <a:custGeom>
            <a:avLst/>
            <a:gdLst>
              <a:gd name="connsiteX0" fmla="*/ 0 w 2765601"/>
              <a:gd name="connsiteY0" fmla="*/ 0 h 3392387"/>
              <a:gd name="connsiteX1" fmla="*/ 2765601 w 2765601"/>
              <a:gd name="connsiteY1" fmla="*/ 0 h 3392387"/>
              <a:gd name="connsiteX2" fmla="*/ 2765601 w 2765601"/>
              <a:gd name="connsiteY2" fmla="*/ 3392387 h 3392387"/>
              <a:gd name="connsiteX3" fmla="*/ 0 w 2765601"/>
              <a:gd name="connsiteY3" fmla="*/ 3392387 h 3392387"/>
            </a:gdLst>
            <a:ahLst/>
            <a:cxnLst>
              <a:cxn ang="0">
                <a:pos x="connsiteX0" y="connsiteY0"/>
              </a:cxn>
              <a:cxn ang="0">
                <a:pos x="connsiteX1" y="connsiteY1"/>
              </a:cxn>
              <a:cxn ang="0">
                <a:pos x="connsiteX2" y="connsiteY2"/>
              </a:cxn>
              <a:cxn ang="0">
                <a:pos x="connsiteX3" y="connsiteY3"/>
              </a:cxn>
            </a:cxnLst>
            <a:rect l="l" t="t" r="r" b="b"/>
            <a:pathLst>
              <a:path w="2765601" h="3392387">
                <a:moveTo>
                  <a:pt x="0" y="0"/>
                </a:moveTo>
                <a:lnTo>
                  <a:pt x="2765601" y="0"/>
                </a:lnTo>
                <a:lnTo>
                  <a:pt x="2765601" y="3392387"/>
                </a:lnTo>
                <a:lnTo>
                  <a:pt x="0" y="3392387"/>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41198949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8283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BA9DDA4F-7649-4E06-8BEE-5444FD287A4C}"/>
              </a:ext>
            </a:extLst>
          </p:cNvPr>
          <p:cNvSpPr>
            <a:spLocks noGrp="1"/>
          </p:cNvSpPr>
          <p:nvPr>
            <p:ph type="pic" sz="quarter" idx="10"/>
          </p:nvPr>
        </p:nvSpPr>
        <p:spPr>
          <a:xfrm>
            <a:off x="1130300" y="2247900"/>
            <a:ext cx="2870200" cy="2870200"/>
          </a:xfrm>
          <a:custGeom>
            <a:avLst/>
            <a:gdLst>
              <a:gd name="connsiteX0" fmla="*/ 1435100 w 2870200"/>
              <a:gd name="connsiteY0" fmla="*/ 0 h 2870200"/>
              <a:gd name="connsiteX1" fmla="*/ 2870200 w 2870200"/>
              <a:gd name="connsiteY1" fmla="*/ 1435100 h 2870200"/>
              <a:gd name="connsiteX2" fmla="*/ 1435100 w 2870200"/>
              <a:gd name="connsiteY2" fmla="*/ 2870200 h 2870200"/>
              <a:gd name="connsiteX3" fmla="*/ 0 w 2870200"/>
              <a:gd name="connsiteY3" fmla="*/ 1435100 h 2870200"/>
              <a:gd name="connsiteX4" fmla="*/ 1435100 w 28702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200" h="2870200">
                <a:moveTo>
                  <a:pt x="1435100" y="0"/>
                </a:moveTo>
                <a:cubicBezTo>
                  <a:pt x="2227684" y="0"/>
                  <a:pt x="2870200" y="642516"/>
                  <a:pt x="2870200" y="1435100"/>
                </a:cubicBezTo>
                <a:cubicBezTo>
                  <a:pt x="2870200" y="2227684"/>
                  <a:pt x="2227684" y="2870200"/>
                  <a:pt x="1435100" y="2870200"/>
                </a:cubicBezTo>
                <a:cubicBezTo>
                  <a:pt x="642516" y="2870200"/>
                  <a:pt x="0" y="2227684"/>
                  <a:pt x="0" y="1435100"/>
                </a:cubicBezTo>
                <a:cubicBezTo>
                  <a:pt x="0" y="642516"/>
                  <a:pt x="642516" y="0"/>
                  <a:pt x="14351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4444042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F803BB6E-D277-41BA-BBBC-7E6286E4F941}"/>
              </a:ext>
            </a:extLst>
          </p:cNvPr>
          <p:cNvSpPr>
            <a:spLocks noGrp="1"/>
          </p:cNvSpPr>
          <p:nvPr>
            <p:ph type="pic" sz="quarter" idx="10"/>
          </p:nvPr>
        </p:nvSpPr>
        <p:spPr>
          <a:xfrm>
            <a:off x="4800600" y="1847849"/>
            <a:ext cx="2590800" cy="2590800"/>
          </a:xfrm>
          <a:custGeom>
            <a:avLst/>
            <a:gdLst>
              <a:gd name="connsiteX0" fmla="*/ 1295400 w 2590800"/>
              <a:gd name="connsiteY0" fmla="*/ 0 h 2590800"/>
              <a:gd name="connsiteX1" fmla="*/ 2590800 w 2590800"/>
              <a:gd name="connsiteY1" fmla="*/ 1295400 h 2590800"/>
              <a:gd name="connsiteX2" fmla="*/ 1295400 w 2590800"/>
              <a:gd name="connsiteY2" fmla="*/ 2590800 h 2590800"/>
              <a:gd name="connsiteX3" fmla="*/ 0 w 2590800"/>
              <a:gd name="connsiteY3" fmla="*/ 1295400 h 2590800"/>
              <a:gd name="connsiteX4" fmla="*/ 1295400 w 2590800"/>
              <a:gd name="connsiteY4" fmla="*/ 0 h 25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90800">
                <a:moveTo>
                  <a:pt x="1295400" y="0"/>
                </a:moveTo>
                <a:cubicBezTo>
                  <a:pt x="2010830" y="0"/>
                  <a:pt x="2590800" y="579970"/>
                  <a:pt x="2590800" y="1295400"/>
                </a:cubicBezTo>
                <a:cubicBezTo>
                  <a:pt x="2590800" y="2010830"/>
                  <a:pt x="2010830" y="2590800"/>
                  <a:pt x="1295400" y="2590800"/>
                </a:cubicBezTo>
                <a:cubicBezTo>
                  <a:pt x="579970" y="2590800"/>
                  <a:pt x="0" y="2010830"/>
                  <a:pt x="0" y="1295400"/>
                </a:cubicBezTo>
                <a:cubicBezTo>
                  <a:pt x="0" y="579970"/>
                  <a:pt x="579970" y="0"/>
                  <a:pt x="1295400" y="0"/>
                </a:cubicBez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8621386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74793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28345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0543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xmlns="" id="{5752155B-885F-4FD8-AFC0-438E1CE71F7E}"/>
              </a:ext>
            </a:extLst>
          </p:cNvPr>
          <p:cNvSpPr>
            <a:spLocks noGrp="1"/>
          </p:cNvSpPr>
          <p:nvPr>
            <p:ph type="pic" sz="quarter" idx="27"/>
          </p:nvPr>
        </p:nvSpPr>
        <p:spPr>
          <a:xfrm>
            <a:off x="6657475" y="1748588"/>
            <a:ext cx="4099362" cy="2285799"/>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372313716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2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28896C57-C360-4B8D-A3D7-49CA7A3799F7}"/>
              </a:ext>
            </a:extLst>
          </p:cNvPr>
          <p:cNvSpPr>
            <a:spLocks noGrp="1"/>
          </p:cNvSpPr>
          <p:nvPr>
            <p:ph type="pic" sz="quarter" idx="27"/>
          </p:nvPr>
        </p:nvSpPr>
        <p:spPr>
          <a:xfrm>
            <a:off x="6709627" y="2095928"/>
            <a:ext cx="3996432" cy="2537717"/>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95771124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98748168-6474-4F00-AD97-B8D5A1E73F60}"/>
              </a:ext>
            </a:extLst>
          </p:cNvPr>
          <p:cNvSpPr>
            <a:spLocks noGrp="1"/>
          </p:cNvSpPr>
          <p:nvPr>
            <p:ph type="pic" sz="quarter" idx="28"/>
          </p:nvPr>
        </p:nvSpPr>
        <p:spPr>
          <a:xfrm>
            <a:off x="9380739" y="1455634"/>
            <a:ext cx="1989222"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8" name="Picture Placeholder 4">
            <a:extLst>
              <a:ext uri="{FF2B5EF4-FFF2-40B4-BE49-F238E27FC236}">
                <a16:creationId xmlns:a16="http://schemas.microsoft.com/office/drawing/2014/main" xmlns="" id="{4A166C41-1D39-4913-91DE-74606683D0AF}"/>
              </a:ext>
            </a:extLst>
          </p:cNvPr>
          <p:cNvSpPr>
            <a:spLocks noGrp="1"/>
          </p:cNvSpPr>
          <p:nvPr>
            <p:ph type="pic" sz="quarter" idx="27"/>
          </p:nvPr>
        </p:nvSpPr>
        <p:spPr>
          <a:xfrm>
            <a:off x="6416841" y="1455636"/>
            <a:ext cx="1989221" cy="4057820"/>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34498241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510C0D47-A430-465C-A787-4D0A655409E1}"/>
              </a:ext>
            </a:extLst>
          </p:cNvPr>
          <p:cNvSpPr>
            <a:spLocks noGrp="1"/>
          </p:cNvSpPr>
          <p:nvPr>
            <p:ph type="pic" sz="quarter" idx="28"/>
          </p:nvPr>
        </p:nvSpPr>
        <p:spPr>
          <a:xfrm>
            <a:off x="7281063" y="1668378"/>
            <a:ext cx="2873558" cy="3914274"/>
          </a:xfrm>
          <a:prstGeom prst="rect">
            <a:avLst/>
          </a:prstGeom>
          <a:pattFill prst="pct5">
            <a:fgClr>
              <a:schemeClr val="accent1"/>
            </a:fgClr>
            <a:bgClr>
              <a:schemeClr val="bg1"/>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344252174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B4E545DE-379F-4FBC-ACE5-108A1DC033D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EECA827-3B3C-4FDD-855B-013EEBAD05AC}" type="datetimeFigureOut">
              <a:rPr lang="zh-CN" altLang="en-US"/>
              <a:pPr>
                <a:defRPr/>
              </a:pPr>
              <a:t>2022/3/9</a:t>
            </a:fld>
            <a:endParaRPr lang="zh-CN" altLang="en-US"/>
          </a:p>
        </p:txBody>
      </p:sp>
      <p:sp>
        <p:nvSpPr>
          <p:cNvPr id="3" name="页脚占位符 4">
            <a:extLst>
              <a:ext uri="{FF2B5EF4-FFF2-40B4-BE49-F238E27FC236}">
                <a16:creationId xmlns:a16="http://schemas.microsoft.com/office/drawing/2014/main" xmlns="" id="{449C447E-0FA9-4108-95A5-E5E522C039AA}"/>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xmlns="" id="{F0A851C0-3162-4E84-99C0-6273E88F63A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2AD7E873-44CD-4833-8963-C425297B251D}" type="slidenum">
              <a:rPr lang="zh-CN" altLang="en-US"/>
              <a:pPr/>
              <a:t>‹#›</a:t>
            </a:fld>
            <a:endParaRPr lang="zh-CN" altLang="en-US"/>
          </a:p>
        </p:txBody>
      </p:sp>
    </p:spTree>
    <p:extLst>
      <p:ext uri="{BB962C8B-B14F-4D97-AF65-F5344CB8AC3E}">
        <p14:creationId xmlns:p14="http://schemas.microsoft.com/office/powerpoint/2010/main" val="1252771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xmlns="" id="{E7D5B51E-F9FC-483C-8B34-7668FCE5B017}"/>
              </a:ext>
            </a:extLst>
          </p:cNvPr>
          <p:cNvSpPr>
            <a:spLocks noGrp="1"/>
          </p:cNvSpPr>
          <p:nvPr>
            <p:ph type="pic" sz="quarter" idx="10"/>
          </p:nvPr>
        </p:nvSpPr>
        <p:spPr>
          <a:xfrm>
            <a:off x="1308100" y="1930400"/>
            <a:ext cx="3657600" cy="3657600"/>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
        <p:nvSpPr>
          <p:cNvPr id="12" name="Rectangle 11">
            <a:extLst>
              <a:ext uri="{FF2B5EF4-FFF2-40B4-BE49-F238E27FC236}">
                <a16:creationId xmlns:a16="http://schemas.microsoft.com/office/drawing/2014/main" xmlns="" id="{B94600E3-7C21-4CB7-9CCF-2589336BE0AA}"/>
              </a:ext>
            </a:extLst>
          </p:cNvPr>
          <p:cNvSpPr/>
          <p:nvPr userDrawn="1"/>
        </p:nvSpPr>
        <p:spPr>
          <a:xfrm>
            <a:off x="1911748" y="5587544"/>
            <a:ext cx="3966537" cy="1270456"/>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Tree>
    <p:extLst>
      <p:ext uri="{BB962C8B-B14F-4D97-AF65-F5344CB8AC3E}">
        <p14:creationId xmlns:p14="http://schemas.microsoft.com/office/powerpoint/2010/main" val="4916331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2205EFD2-74CA-47FF-B8D8-3BA8C675B429}"/>
              </a:ext>
            </a:extLst>
          </p:cNvPr>
          <p:cNvSpPr/>
          <p:nvPr userDrawn="1"/>
        </p:nvSpPr>
        <p:spPr>
          <a:xfrm>
            <a:off x="0" y="440870"/>
            <a:ext cx="3902529" cy="2542619"/>
          </a:xfrm>
          <a:prstGeom prst="rect">
            <a:avLst/>
          </a:prstGeom>
          <a:solidFill>
            <a:srgbClr val="15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21" name="Rectangle 20">
            <a:extLst>
              <a:ext uri="{FF2B5EF4-FFF2-40B4-BE49-F238E27FC236}">
                <a16:creationId xmlns:a16="http://schemas.microsoft.com/office/drawing/2014/main" xmlns="" id="{14EDF502-700C-46A3-B755-710B03BF07F3}"/>
              </a:ext>
            </a:extLst>
          </p:cNvPr>
          <p:cNvSpPr/>
          <p:nvPr userDrawn="1"/>
        </p:nvSpPr>
        <p:spPr>
          <a:xfrm>
            <a:off x="1111104" y="5698667"/>
            <a:ext cx="4338744" cy="1156289"/>
          </a:xfrm>
          <a:prstGeom prst="rect">
            <a:avLst/>
          </a:prstGeom>
          <a:solidFill>
            <a:srgbClr val="283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微软雅黑" panose="020B0503020204020204" pitchFamily="34" charset="-122"/>
            </a:endParaRPr>
          </a:p>
        </p:txBody>
      </p:sp>
      <p:sp>
        <p:nvSpPr>
          <p:cNvPr id="15" name="Picture Placeholder 13">
            <a:extLst>
              <a:ext uri="{FF2B5EF4-FFF2-40B4-BE49-F238E27FC236}">
                <a16:creationId xmlns:a16="http://schemas.microsoft.com/office/drawing/2014/main" xmlns="" id="{FB78C950-4C59-4B92-A210-F5438A45798B}"/>
              </a:ext>
            </a:extLst>
          </p:cNvPr>
          <p:cNvSpPr>
            <a:spLocks noGrp="1"/>
          </p:cNvSpPr>
          <p:nvPr>
            <p:ph type="pic" sz="quarter" idx="11"/>
          </p:nvPr>
        </p:nvSpPr>
        <p:spPr>
          <a:xfrm>
            <a:off x="1111104" y="1314984"/>
            <a:ext cx="4338744" cy="4383682"/>
          </a:xfrm>
          <a:prstGeom prst="rect">
            <a:avLst/>
          </a:prstGeom>
          <a:pattFill prst="pct80">
            <a:fgClr>
              <a:schemeClr val="bg1">
                <a:lumMod val="95000"/>
              </a:schemeClr>
            </a:fgClr>
            <a:bgClr>
              <a:srgbClr val="0070C0"/>
            </a:bgClr>
          </a:pattFill>
        </p:spPr>
        <p:txBody>
          <a:bodyPr>
            <a:normAutofit/>
          </a:bodyPr>
          <a:lstStyle>
            <a:lvl1pPr>
              <a:defRPr sz="1400">
                <a:latin typeface="Arial" panose="020B0604020202020204" pitchFamily="34" charset="0"/>
                <a:ea typeface="微软雅黑" panose="020B0503020204020204" pitchFamily="34" charset="-122"/>
                <a:cs typeface="Arial" panose="020B0604020202020204" pitchFamily="34" charset="0"/>
              </a:defRPr>
            </a:lvl1pPr>
          </a:lstStyle>
          <a:p>
            <a:endParaRPr lang="en-US" dirty="0"/>
          </a:p>
        </p:txBody>
      </p:sp>
    </p:spTree>
    <p:extLst>
      <p:ext uri="{BB962C8B-B14F-4D97-AF65-F5344CB8AC3E}">
        <p14:creationId xmlns:p14="http://schemas.microsoft.com/office/powerpoint/2010/main" val="1527382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1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2337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24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04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xmlns="" id="{597C7BA5-3F12-430E-9317-971952855BDD}"/>
              </a:ext>
            </a:extLst>
          </p:cNvPr>
          <p:cNvSpPr>
            <a:spLocks noGrp="1"/>
          </p:cNvSpPr>
          <p:nvPr>
            <p:ph type="pic" sz="quarter" idx="10"/>
          </p:nvPr>
        </p:nvSpPr>
        <p:spPr>
          <a:xfrm>
            <a:off x="6821032" y="2240157"/>
            <a:ext cx="4088268" cy="2587880"/>
          </a:xfrm>
          <a:custGeom>
            <a:avLst/>
            <a:gdLst>
              <a:gd name="connsiteX0" fmla="*/ 0 w 6986766"/>
              <a:gd name="connsiteY0" fmla="*/ 0 h 4422635"/>
              <a:gd name="connsiteX1" fmla="*/ 4552482 w 6986766"/>
              <a:gd name="connsiteY1" fmla="*/ 0 h 4422635"/>
              <a:gd name="connsiteX2" fmla="*/ 6986766 w 6986766"/>
              <a:gd name="connsiteY2" fmla="*/ 4422635 h 4422635"/>
              <a:gd name="connsiteX3" fmla="*/ 2432974 w 6986766"/>
              <a:gd name="connsiteY3" fmla="*/ 4422635 h 4422635"/>
            </a:gdLst>
            <a:ahLst/>
            <a:cxnLst>
              <a:cxn ang="0">
                <a:pos x="connsiteX0" y="connsiteY0"/>
              </a:cxn>
              <a:cxn ang="0">
                <a:pos x="connsiteX1" y="connsiteY1"/>
              </a:cxn>
              <a:cxn ang="0">
                <a:pos x="connsiteX2" y="connsiteY2"/>
              </a:cxn>
              <a:cxn ang="0">
                <a:pos x="connsiteX3" y="connsiteY3"/>
              </a:cxn>
            </a:cxnLst>
            <a:rect l="l" t="t" r="r" b="b"/>
            <a:pathLst>
              <a:path w="6986766" h="4422635">
                <a:moveTo>
                  <a:pt x="0" y="0"/>
                </a:moveTo>
                <a:lnTo>
                  <a:pt x="4552482" y="0"/>
                </a:lnTo>
                <a:lnTo>
                  <a:pt x="6986766" y="4422635"/>
                </a:lnTo>
                <a:lnTo>
                  <a:pt x="2432974" y="4422635"/>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158466045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06E72AB-09D5-4B1F-AF10-43A92D1387C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D588FB07-E763-4365-A853-D888F0F0AE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433F2A90-C8E6-474D-8A63-F815A66BDC87}"/>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91446B10-3908-4280-98F4-C6ABEF46A4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0CA1761-F062-4BB8-8E8D-173BCD12468C}"/>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4029453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850BFB-556A-4E3E-B5F1-7CFB709CA8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4ED2E3B-C936-4A87-A027-993A45AE685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B9CDD09-A095-411E-A299-4949928DB011}"/>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764C105E-8F5C-4E5E-98D3-53214189EF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D48D20C-2BB6-49EF-8D34-4AAD56EE5E7F}"/>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2382711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9A41E77-2B67-44AD-9770-22D5571512E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39A9A830-FB2F-4078-826D-E9E752EFD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BA99598B-E7FA-4F25-8975-96E1543E1D46}"/>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585977EA-7B13-4458-9FF0-01906228DC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B5B418A-4736-429E-AB5D-D456E767162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32655596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4F52A4B-26E5-49B8-A8CE-DE2B06F4C1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E6AE9CE-00EA-427D-B990-2A99AA4CB5D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A39F0A77-F77F-4643-960E-B5E6A3C09D6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B1016470-87C8-4647-9547-CCA0AD9C4E96}"/>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493DBE10-22F3-408F-B216-72919A7EDA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0465B470-19F2-4E68-AD8B-D6EEB10A8A07}"/>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33642903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B385742-0710-4CF6-A495-8F921D950FF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B558B6E2-BC94-4925-94D8-110E3A42B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15F5EFEE-FDD4-4BA1-8198-0E7203D6E30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BF16F5BF-9238-45D4-AD2E-07BA4FC46D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18B0D4BC-6A0C-4E67-A201-1FF68DAF7F2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C20E1C4F-95ED-4D41-85D7-4F684FFF0765}"/>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8" name="页脚占位符 7">
            <a:extLst>
              <a:ext uri="{FF2B5EF4-FFF2-40B4-BE49-F238E27FC236}">
                <a16:creationId xmlns:a16="http://schemas.microsoft.com/office/drawing/2014/main" xmlns="" id="{7B9611F1-C929-4508-91BE-08D258E86FF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C51BBD9-BBBA-42F1-B2B6-2F603DB6FF20}"/>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823924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84A05FDB-45F0-4637-9AF6-A58D5DE7CC88}"/>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F6DA3C42-8DB9-4F34-B8CE-0EA4AE4B8F39}"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24614CD0-EF58-4C94-A932-82A8BE7A5F7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B0CCEBB8-E0A7-4134-94D5-D3B218804496}"/>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51949058-FD2B-4E8A-BDD9-2DA777CAED6F}" type="slidenum">
              <a:rPr lang="zh-CN" altLang="en-US"/>
              <a:pPr/>
              <a:t>‹#›</a:t>
            </a:fld>
            <a:endParaRPr lang="zh-CN" altLang="en-US"/>
          </a:p>
        </p:txBody>
      </p:sp>
    </p:spTree>
    <p:extLst>
      <p:ext uri="{BB962C8B-B14F-4D97-AF65-F5344CB8AC3E}">
        <p14:creationId xmlns:p14="http://schemas.microsoft.com/office/powerpoint/2010/main" val="7718301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8B67B0-438F-4817-A7A9-CD5C4F067D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93C90F2C-BC14-4B70-92DB-3C63FBA202BE}"/>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4" name="页脚占位符 3">
            <a:extLst>
              <a:ext uri="{FF2B5EF4-FFF2-40B4-BE49-F238E27FC236}">
                <a16:creationId xmlns:a16="http://schemas.microsoft.com/office/drawing/2014/main" xmlns="" id="{2CB67D12-780A-4E8D-BBB6-0CA164BCD7E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D35A020D-E87D-4774-94D9-58DAD0FD4ABA}"/>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970765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DC0A5CC-2869-4C61-8766-F76019F8697A}"/>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3" name="页脚占位符 2">
            <a:extLst>
              <a:ext uri="{FF2B5EF4-FFF2-40B4-BE49-F238E27FC236}">
                <a16:creationId xmlns:a16="http://schemas.microsoft.com/office/drawing/2014/main" xmlns="" id="{ED3B115E-21CB-418D-A3A0-EAC1A19992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82A82569-DC53-48B7-8BB3-91E2DB583802}"/>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3278181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AE977C-D30E-4657-B7A6-52E707D9BC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882304D6-A97F-4A38-B35A-8B963E54B8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5261D9D2-6E29-41FC-B7F2-45EE92443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37CD1CBD-64B3-41D0-8AA8-F33695A91F4C}"/>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FD947036-2BB3-4316-B249-8F536D7B05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9B8C34A0-3022-4558-91F3-43A15351D48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37356145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8D97F70-11C8-438F-BF04-C056F6DE157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F8A27305-6507-47E4-8186-55DAE6F28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5B1108A1-9522-4F11-A9FC-54ACC5ABE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767E61BD-58FE-467B-A2FB-87CFBF51F5DC}"/>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6" name="页脚占位符 5">
            <a:extLst>
              <a:ext uri="{FF2B5EF4-FFF2-40B4-BE49-F238E27FC236}">
                <a16:creationId xmlns:a16="http://schemas.microsoft.com/office/drawing/2014/main" xmlns="" id="{9476AAFC-6293-4865-BF3D-7F1B535CEB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9F83C13-DBF1-4A8C-89B3-663C7E58BC13}"/>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16815999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AE81A4B-D1DC-4D26-89C3-BA61F5286D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4634281E-EA15-4EC8-9E93-132D52E8D56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5B2EA158-C5B8-4104-94CF-918B1012A52A}"/>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3D49463E-E94D-44C8-B90D-D0158D9D38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EBD597E-C2D5-4001-B6AA-CA360637367E}"/>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9734294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8B608C0A-87DF-46E5-96CB-7141954E0E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42469663-1E19-4362-ACA5-62E356AFFD7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5EC31481-F08A-4FEA-8E89-C8EAB3ACF356}"/>
              </a:ext>
            </a:extLst>
          </p:cNvPr>
          <p:cNvSpPr>
            <a:spLocks noGrp="1"/>
          </p:cNvSpPr>
          <p:nvPr>
            <p:ph type="dt" sz="half" idx="10"/>
          </p:nvPr>
        </p:nvSpPr>
        <p:spPr/>
        <p:txBody>
          <a:bodyPr/>
          <a:lstStyle/>
          <a:p>
            <a:fld id="{2FC215F3-7132-432C-A6D4-B2FA13419931}" type="datetimeFigureOut">
              <a:rPr lang="zh-CN" altLang="en-US" smtClean="0"/>
              <a:t>2022/3/9</a:t>
            </a:fld>
            <a:endParaRPr lang="zh-CN" altLang="en-US"/>
          </a:p>
        </p:txBody>
      </p:sp>
      <p:sp>
        <p:nvSpPr>
          <p:cNvPr id="5" name="页脚占位符 4">
            <a:extLst>
              <a:ext uri="{FF2B5EF4-FFF2-40B4-BE49-F238E27FC236}">
                <a16:creationId xmlns:a16="http://schemas.microsoft.com/office/drawing/2014/main" xmlns="" id="{066574EF-021B-4E69-A628-FEC632E8D7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8803183-B830-407F-B80A-F164A429243F}"/>
              </a:ext>
            </a:extLst>
          </p:cNvPr>
          <p:cNvSpPr>
            <a:spLocks noGrp="1"/>
          </p:cNvSpPr>
          <p:nvPr>
            <p:ph type="sldNum" sz="quarter" idx="12"/>
          </p:nvPr>
        </p:nvSpPr>
        <p:spPr/>
        <p:txBody>
          <a:bodyPr/>
          <a:lstStyle/>
          <a:p>
            <a:fld id="{B04D57D7-5C64-4A42-8B31-BF5FCE5FB31E}" type="slidenum">
              <a:rPr lang="zh-CN" altLang="en-US" smtClean="0"/>
              <a:t>‹#›</a:t>
            </a:fld>
            <a:endParaRPr lang="zh-CN" altLang="en-US"/>
          </a:p>
        </p:txBody>
      </p:sp>
    </p:spTree>
    <p:extLst>
      <p:ext uri="{BB962C8B-B14F-4D97-AF65-F5344CB8AC3E}">
        <p14:creationId xmlns:p14="http://schemas.microsoft.com/office/powerpoint/2010/main" val="25027171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48935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200757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47404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00053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xmlns="" id="{D2C265C8-8260-4AAE-80E2-1553069328C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5AF7DCE-DD67-4CDF-BE72-5B60FFBE5685}" type="datetimeFigureOut">
              <a:rPr lang="zh-CN" altLang="en-US"/>
              <a:pPr>
                <a:defRPr/>
              </a:pPr>
              <a:t>2022/3/9</a:t>
            </a:fld>
            <a:endParaRPr lang="zh-CN" altLang="en-US"/>
          </a:p>
        </p:txBody>
      </p:sp>
      <p:sp>
        <p:nvSpPr>
          <p:cNvPr id="6" name="页脚占位符 4">
            <a:extLst>
              <a:ext uri="{FF2B5EF4-FFF2-40B4-BE49-F238E27FC236}">
                <a16:creationId xmlns:a16="http://schemas.microsoft.com/office/drawing/2014/main" xmlns="" id="{95C29EBD-4D0E-4445-A65D-69D6388C7DD8}"/>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xmlns="" id="{C243B576-DAC6-42C0-89B8-38C3F6EDF880}"/>
              </a:ext>
            </a:extLst>
          </p:cNvPr>
          <p:cNvSpPr>
            <a:spLocks noGrp="1"/>
          </p:cNvSpPr>
          <p:nvPr>
            <p:ph type="sldNum" sz="quarter" idx="12"/>
          </p:nvPr>
        </p:nvSpPr>
        <p:spPr>
          <a:xfrm>
            <a:off x="8610600" y="6356350"/>
            <a:ext cx="2743200" cy="365125"/>
          </a:xfrm>
          <a:prstGeom prst="rect">
            <a:avLst/>
          </a:prstGeom>
        </p:spPr>
        <p:txBody>
          <a:bodyPr/>
          <a:lstStyle>
            <a:lvl1pPr>
              <a:defRPr/>
            </a:lvl1pPr>
          </a:lstStyle>
          <a:p>
            <a:fld id="{0CF4B667-6674-4E1D-B503-2EF2798E51B1}" type="slidenum">
              <a:rPr lang="zh-CN" altLang="en-US"/>
              <a:pPr/>
              <a:t>‹#›</a:t>
            </a:fld>
            <a:endParaRPr lang="zh-CN" altLang="en-US"/>
          </a:p>
        </p:txBody>
      </p:sp>
    </p:spTree>
    <p:extLst>
      <p:ext uri="{BB962C8B-B14F-4D97-AF65-F5344CB8AC3E}">
        <p14:creationId xmlns:p14="http://schemas.microsoft.com/office/powerpoint/2010/main" val="36727081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414582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43146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8206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339172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460804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412445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8497745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4074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4860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2" name="矩形"/>
          <p:cNvSpPr/>
          <p:nvPr userDrawn="1"/>
        </p:nvSpPr>
        <p:spPr>
          <a:xfrm>
            <a:off x="2500883" y="1823375"/>
            <a:ext cx="1572354" cy="1008000"/>
          </a:xfrm>
          <a:prstGeom prst="rect">
            <a:avLst/>
          </a:prstGeom>
          <a:solidFill>
            <a:srgbClr val="2B6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30" name="直接连接符"/>
          <p:cNvCxnSpPr/>
          <p:nvPr userDrawn="1"/>
        </p:nvCxnSpPr>
        <p:spPr>
          <a:xfrm>
            <a:off x="5102933" y="3375331"/>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文本占位符"/>
          <p:cNvSpPr>
            <a:spLocks noGrp="1"/>
          </p:cNvSpPr>
          <p:nvPr>
            <p:ph type="body" sz="quarter" idx="12" hasCustomPrompt="1"/>
          </p:nvPr>
        </p:nvSpPr>
        <p:spPr>
          <a:xfrm>
            <a:off x="5108361" y="3738372"/>
            <a:ext cx="6426414" cy="961289"/>
          </a:xfrm>
          <a:prstGeom prst="rect">
            <a:avLst/>
          </a:prstGeom>
        </p:spPr>
        <p:txBody>
          <a:bodyPr wrap="square" anchor="t">
            <a:spAutoFit/>
          </a:bodyPr>
          <a:lstStyle>
            <a:lvl1pPr marL="0" indent="0">
              <a:lnSpc>
                <a:spcPct val="150000"/>
              </a:lnSpc>
              <a:buNone/>
              <a:defRPr sz="2000" spc="120" baseline="0">
                <a:solidFill>
                  <a:schemeClr val="accent3"/>
                </a:solidFill>
                <a:ea typeface="微软雅黑" panose="020B0503020204020204" pitchFamily="34" charset="-122"/>
              </a:defRPr>
            </a:lvl1pPr>
          </a:lstStyle>
          <a:p>
            <a:pPr lvl="0"/>
            <a:r>
              <a:rPr lang="zh-CN" altLang="en-US" dirty="0"/>
              <a:t>单击此处添加您的文字内容，或复制文本粘贴至此，字间距和行间距均可自行调节。</a:t>
            </a:r>
          </a:p>
        </p:txBody>
      </p:sp>
      <p:sp>
        <p:nvSpPr>
          <p:cNvPr id="32" name="标题占位符"/>
          <p:cNvSpPr>
            <a:spLocks noGrp="1"/>
          </p:cNvSpPr>
          <p:nvPr>
            <p:ph type="body" sz="quarter" idx="11" hasCustomPrompt="1"/>
          </p:nvPr>
        </p:nvSpPr>
        <p:spPr>
          <a:xfrm>
            <a:off x="5108360" y="2100469"/>
            <a:ext cx="6848334" cy="1138773"/>
          </a:xfrm>
          <a:prstGeom prst="rect">
            <a:avLst/>
          </a:prstGeom>
        </p:spPr>
        <p:txBody>
          <a:bodyPr wrap="square" anchor="ctr">
            <a:spAutoFit/>
          </a:bodyPr>
          <a:lstStyle>
            <a:lvl1pPr marL="0" indent="0" algn="l">
              <a:lnSpc>
                <a:spcPct val="100000"/>
              </a:lnSpc>
              <a:buNone/>
              <a:defRPr lang="zh-CN" altLang="en-US" sz="6800" b="1" spc="600" dirty="0">
                <a:solidFill>
                  <a:schemeClr val="accent3"/>
                </a:solidFill>
                <a:latin typeface="微软雅黑" panose="020B0503020204020204" pitchFamily="34" charset="-122"/>
                <a:ea typeface="微软雅黑" panose="020B0503020204020204" pitchFamily="34" charset="-122"/>
              </a:defRPr>
            </a:lvl1pPr>
          </a:lstStyle>
          <a:p>
            <a:pPr marL="0" lvl="0"/>
            <a:r>
              <a:rPr lang="zh-CN" altLang="en-US" dirty="0"/>
              <a:t>添加标题</a:t>
            </a:r>
          </a:p>
        </p:txBody>
      </p:sp>
      <p:sp>
        <p:nvSpPr>
          <p:cNvPr id="31" name="数字占位符"/>
          <p:cNvSpPr>
            <a:spLocks noGrp="1"/>
          </p:cNvSpPr>
          <p:nvPr>
            <p:ph type="body" sz="quarter" idx="10" hasCustomPrompt="1"/>
          </p:nvPr>
        </p:nvSpPr>
        <p:spPr>
          <a:xfrm>
            <a:off x="2069625" y="1776490"/>
            <a:ext cx="2434869" cy="1138773"/>
          </a:xfrm>
          <a:prstGeom prst="rect">
            <a:avLst/>
          </a:prstGeom>
          <a:noFill/>
        </p:spPr>
        <p:txBody>
          <a:bodyPr wrap="square" rtlCol="0" anchor="ctr">
            <a:spAutoFit/>
          </a:bodyPr>
          <a:lstStyle>
            <a:lvl1pPr marL="0" indent="0" algn="ctr">
              <a:lnSpc>
                <a:spcPct val="100000"/>
              </a:lnSpc>
              <a:buFontTx/>
              <a:buNone/>
              <a:defRPr lang="zh-CN" altLang="en-US" sz="6800" b="0" i="0" u="none" dirty="0">
                <a:solidFill>
                  <a:schemeClr val="bg1"/>
                </a:solidFill>
                <a:effectLst/>
                <a:latin typeface="Impact" panose="020B0806030902050204" pitchFamily="34" charset="0"/>
                <a:ea typeface="微软雅黑" panose="020B0503020204020204" pitchFamily="34" charset="-122"/>
                <a:cs typeface="Arial" panose="020B0604020202020204" pitchFamily="34" charset="0"/>
              </a:defRPr>
            </a:lvl1pPr>
          </a:lstStyle>
          <a:p>
            <a:pPr marL="0" lvl="0"/>
            <a:r>
              <a:rPr lang="en-US" altLang="zh-CN" dirty="0"/>
              <a:t>01</a:t>
            </a:r>
            <a:endParaRPr lang="zh-CN" altLang="en-US" dirty="0"/>
          </a:p>
        </p:txBody>
      </p:sp>
      <p:pic>
        <p:nvPicPr>
          <p:cNvPr id="11"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0082" y="140225"/>
            <a:ext cx="1368000" cy="812250"/>
          </a:xfrm>
          <a:prstGeom prst="rect">
            <a:avLst/>
          </a:prstGeom>
        </p:spPr>
      </p:pic>
      <p:pic>
        <p:nvPicPr>
          <p:cNvPr id="4" name="图片 3">
            <a:extLst>
              <a:ext uri="{FF2B5EF4-FFF2-40B4-BE49-F238E27FC236}">
                <a16:creationId xmlns:a16="http://schemas.microsoft.com/office/drawing/2014/main" xmlns="" id="{D79CB334-0723-B04B-9DC4-0B83F1DDB5B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5658" y="2751004"/>
            <a:ext cx="5678591" cy="4006061"/>
          </a:xfrm>
          <a:prstGeom prst="rect">
            <a:avLst/>
          </a:prstGeom>
        </p:spPr>
      </p:pic>
    </p:spTree>
    <p:extLst>
      <p:ext uri="{BB962C8B-B14F-4D97-AF65-F5344CB8AC3E}">
        <p14:creationId xmlns:p14="http://schemas.microsoft.com/office/powerpoint/2010/main" val="201931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wipe(left)">
                                      <p:cBhvr>
                                        <p:cTn id="18" dur="500"/>
                                        <p:tgtEl>
                                          <p:spTgt spid="32">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1" grpId="0">
        <p:tmplLst>
          <p:tmpl>
            <p:tnLst>
              <p:par>
                <p:cTn presetID="2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10.xml"/><Relationship Id="rId1" Type="http://schemas.openxmlformats.org/officeDocument/2006/relationships/slideLayout" Target="../slideLayouts/slideLayout10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theme" Target="../theme/theme11.xml"/><Relationship Id="rId5" Type="http://schemas.openxmlformats.org/officeDocument/2006/relationships/slideLayout" Target="../slideLayouts/slideLayout107.xml"/><Relationship Id="rId4" Type="http://schemas.openxmlformats.org/officeDocument/2006/relationships/slideLayout" Target="../slideLayouts/slideLayout10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5" Type="http://schemas.openxmlformats.org/officeDocument/2006/relationships/theme" Target="../theme/theme12.xml"/><Relationship Id="rId4"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image" Target="../media/image4.jpg"/><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image" Target="../media/image3.jpg"/><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theme" Target="../theme/theme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99.xml"/><Relationship Id="rId7" Type="http://schemas.openxmlformats.org/officeDocument/2006/relationships/image" Target="../media/image5.jpeg"/><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theme" Target="../theme/theme9.xml"/><Relationship Id="rId5" Type="http://schemas.openxmlformats.org/officeDocument/2006/relationships/slideLayout" Target="../slideLayouts/slideLayout101.xml"/><Relationship Id="rId4"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DE96B861-0022-41FF-A094-C7322C0B3CE4}"/>
              </a:ext>
            </a:extLst>
          </p:cNvPr>
          <p:cNvGrpSpPr/>
          <p:nvPr userDrawn="1"/>
        </p:nvGrpSpPr>
        <p:grpSpPr>
          <a:xfrm>
            <a:off x="-18931" y="186307"/>
            <a:ext cx="12210930" cy="728093"/>
            <a:chOff x="-18931" y="261257"/>
            <a:chExt cx="12210930" cy="508001"/>
          </a:xfrm>
        </p:grpSpPr>
        <p:sp>
          <p:nvSpPr>
            <p:cNvPr id="11" name="矩形 10">
              <a:extLst>
                <a:ext uri="{FF2B5EF4-FFF2-40B4-BE49-F238E27FC236}">
                  <a16:creationId xmlns:a16="http://schemas.microsoft.com/office/drawing/2014/main" xmlns="" id="{879034D5-FFED-4224-B25A-C8095F4BFC0B}"/>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2" name="组合 11">
              <a:extLst>
                <a:ext uri="{FF2B5EF4-FFF2-40B4-BE49-F238E27FC236}">
                  <a16:creationId xmlns:a16="http://schemas.microsoft.com/office/drawing/2014/main" xmlns="" id="{82D58167-2D89-4F9D-AF03-A5C543F3546D}"/>
                </a:ext>
              </a:extLst>
            </p:cNvPr>
            <p:cNvGrpSpPr/>
            <p:nvPr/>
          </p:nvGrpSpPr>
          <p:grpSpPr>
            <a:xfrm rot="5400000">
              <a:off x="3986554" y="-3744228"/>
              <a:ext cx="508001" cy="8518972"/>
              <a:chOff x="7197211" y="-1735709"/>
              <a:chExt cx="3775589" cy="20521956"/>
            </a:xfrm>
          </p:grpSpPr>
          <p:sp>
            <p:nvSpPr>
              <p:cNvPr id="13" name="矩形 12">
                <a:extLst>
                  <a:ext uri="{FF2B5EF4-FFF2-40B4-BE49-F238E27FC236}">
                    <a16:creationId xmlns:a16="http://schemas.microsoft.com/office/drawing/2014/main" xmlns="" id="{21C79B78-92EF-475E-9D2C-18B8824B99E4}"/>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平行四边形 13">
                <a:extLst>
                  <a:ext uri="{FF2B5EF4-FFF2-40B4-BE49-F238E27FC236}">
                    <a16:creationId xmlns:a16="http://schemas.microsoft.com/office/drawing/2014/main" xmlns="" id="{C2C9E8A5-38AA-4BBD-957C-4F5DCB2C6932}"/>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流程图: 手动输入 14">
                <a:extLst>
                  <a:ext uri="{FF2B5EF4-FFF2-40B4-BE49-F238E27FC236}">
                    <a16:creationId xmlns:a16="http://schemas.microsoft.com/office/drawing/2014/main" xmlns="" id="{04E643B0-CEC5-4BAA-B720-5C2A49320D05}"/>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15">
                <a:extLst>
                  <a:ext uri="{FF2B5EF4-FFF2-40B4-BE49-F238E27FC236}">
                    <a16:creationId xmlns:a16="http://schemas.microsoft.com/office/drawing/2014/main" xmlns="" id="{54720712-64F7-4F5F-820B-E622825E7887}"/>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7" name="组合 9">
            <a:extLst>
              <a:ext uri="{FF2B5EF4-FFF2-40B4-BE49-F238E27FC236}">
                <a16:creationId xmlns:a16="http://schemas.microsoft.com/office/drawing/2014/main" xmlns="" id="{8F9F23D3-4CB5-4CA4-84BB-70A020B1BF99}"/>
              </a:ext>
            </a:extLst>
          </p:cNvPr>
          <p:cNvGrpSpPr>
            <a:grpSpLocks/>
          </p:cNvGrpSpPr>
          <p:nvPr userDrawn="1"/>
        </p:nvGrpSpPr>
        <p:grpSpPr bwMode="auto">
          <a:xfrm>
            <a:off x="9828212" y="386048"/>
            <a:ext cx="2085975" cy="328612"/>
            <a:chOff x="9534704" y="546889"/>
            <a:chExt cx="2086182" cy="328828"/>
          </a:xfrm>
        </p:grpSpPr>
        <p:pic>
          <p:nvPicPr>
            <p:cNvPr id="18" name="图片 10">
              <a:extLst>
                <a:ext uri="{FF2B5EF4-FFF2-40B4-BE49-F238E27FC236}">
                  <a16:creationId xmlns:a16="http://schemas.microsoft.com/office/drawing/2014/main" xmlns="" id="{9BED2A9F-5865-4B92-8B1C-E71F5AC1D7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1">
              <a:extLst>
                <a:ext uri="{FF2B5EF4-FFF2-40B4-BE49-F238E27FC236}">
                  <a16:creationId xmlns:a16="http://schemas.microsoft.com/office/drawing/2014/main" xmlns="" id="{B8488CE5-1BC6-4A82-A748-B2029BD8AC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29"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3"/>
    </p:custDataLst>
    <p:extLst>
      <p:ext uri="{BB962C8B-B14F-4D97-AF65-F5344CB8AC3E}">
        <p14:creationId xmlns:p14="http://schemas.microsoft.com/office/powerpoint/2010/main" val="1336958375"/>
      </p:ext>
    </p:extLst>
  </p:cSld>
  <p:clrMap bg1="lt1" tx1="dk1" bg2="lt2" tx2="dk2" accent1="accent1" accent2="accent2" accent3="accent3" accent4="accent4" accent5="accent5" accent6="accent6" hlink="hlink" folHlink="folHlink"/>
  <p:sldLayoutIdLst>
    <p:sldLayoutId id="2147485135" r:id="rId1"/>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525630"/>
      </p:ext>
    </p:extLst>
  </p:cSld>
  <p:clrMap bg1="lt1" tx1="dk1" bg2="lt2" tx2="dk2" accent1="accent1" accent2="accent2" accent3="accent3" accent4="accent4" accent5="accent5" accent6="accent6" hlink="hlink" folHlink="folHlink"/>
  <p:sldLayoutIdLst>
    <p:sldLayoutId id="2147485137" r:id="rId1"/>
    <p:sldLayoutId id="2147485138" r:id="rId2"/>
    <p:sldLayoutId id="2147485139" r:id="rId3"/>
    <p:sldLayoutId id="2147485140" r:id="rId4"/>
    <p:sldLayoutId id="2147485141" r:id="rId5"/>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pattFill prst="ltUpDiag">
          <a:fgClr>
            <a:schemeClr val="bg2"/>
          </a:fgClr>
          <a:bgClr>
            <a:srgbClr val="FFFFFF"/>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324245"/>
      </p:ext>
    </p:extLst>
  </p:cSld>
  <p:clrMap bg1="lt1" tx1="dk1" bg2="lt2" tx2="dk2" accent1="accent1" accent2="accent2" accent3="accent3" accent4="accent4" accent5="accent5" accent6="accent6" hlink="hlink" folHlink="folHlink"/>
  <p:sldLayoutIdLst>
    <p:sldLayoutId id="2147485143" r:id="rId1"/>
    <p:sldLayoutId id="2147485144" r:id="rId2"/>
    <p:sldLayoutId id="2147485145" r:id="rId3"/>
    <p:sldLayoutId id="214748514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EC16A72C-D372-4DBB-8C14-F24A305E63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31378E8C-D6DF-41BF-ADC8-794A8779380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A3B5494-B609-4D5E-965C-8BC9F10A0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97919328-1698-422A-A2F6-2AAA6365F74A}" type="datetimeFigureOut">
              <a:rPr lang="zh-CN" altLang="en-US" smtClean="0"/>
              <a:pPr>
                <a:defRPr/>
              </a:pPr>
              <a:t>2022/3/9</a:t>
            </a:fld>
            <a:endParaRPr lang="zh-CN" altLang="en-US" dirty="0"/>
          </a:p>
        </p:txBody>
      </p:sp>
      <p:sp>
        <p:nvSpPr>
          <p:cNvPr id="5" name="页脚占位符 4">
            <a:extLst>
              <a:ext uri="{FF2B5EF4-FFF2-40B4-BE49-F238E27FC236}">
                <a16:creationId xmlns:a16="http://schemas.microsoft.com/office/drawing/2014/main" xmlns="" id="{B52FAF40-FDAD-4BE6-B6D2-46C16AAE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p>
        </p:txBody>
      </p:sp>
      <p:sp>
        <p:nvSpPr>
          <p:cNvPr id="6" name="灯片编号占位符 5">
            <a:extLst>
              <a:ext uri="{FF2B5EF4-FFF2-40B4-BE49-F238E27FC236}">
                <a16:creationId xmlns:a16="http://schemas.microsoft.com/office/drawing/2014/main" xmlns="" id="{37191AD2-EFED-42F7-A951-CB2921522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3D47A128-2295-4837-B4DC-36C9E542240B}" type="slidenum">
              <a:rPr lang="zh-CN" altLang="en-US" smtClean="0"/>
              <a:pPr>
                <a:defRPr/>
              </a:pPr>
              <a:t>‹#›</a:t>
            </a:fld>
            <a:endParaRPr lang="zh-CN" altLang="en-US" dirty="0"/>
          </a:p>
        </p:txBody>
      </p:sp>
    </p:spTree>
    <p:extLst>
      <p:ext uri="{BB962C8B-B14F-4D97-AF65-F5344CB8AC3E}">
        <p14:creationId xmlns:p14="http://schemas.microsoft.com/office/powerpoint/2010/main" val="1078281196"/>
      </p:ext>
    </p:extLst>
  </p:cSld>
  <p:clrMap bg1="lt1" tx1="dk1" bg2="lt2" tx2="dk2" accent1="accent1" accent2="accent2" accent3="accent3" accent4="accent4" accent5="accent5" accent6="accent6" hlink="hlink" folHlink="folHlink"/>
  <p:sldLayoutIdLst>
    <p:sldLayoutId id="2147485148" r:id="rId1"/>
    <p:sldLayoutId id="2147485149" r:id="rId2"/>
    <p:sldLayoutId id="2147485150" r:id="rId3"/>
    <p:sldLayoutId id="2147485151" r:id="rId4"/>
    <p:sldLayoutId id="2147485152" r:id="rId5"/>
    <p:sldLayoutId id="2147485153" r:id="rId6"/>
    <p:sldLayoutId id="2147485154" r:id="rId7"/>
    <p:sldLayoutId id="2147485155" r:id="rId8"/>
    <p:sldLayoutId id="2147485156" r:id="rId9"/>
    <p:sldLayoutId id="2147485157" r:id="rId10"/>
    <p:sldLayoutId id="2147485158" r:id="rId11"/>
    <p:sldLayoutId id="2147485159" r:id="rId12"/>
    <p:sldLayoutId id="2147485160"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807" r:id="rId1"/>
    <p:sldLayoutId id="2147484808" r:id="rId2"/>
    <p:sldLayoutId id="2147484809" r:id="rId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E781784-3444-4116-9356-1C41E19AA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AF33B3F1-8F48-4792-ACF6-9CB7ECBDBA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6A0F13BC-B7E9-43E4-8393-9DE700FD03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8EDC2B21-35C6-4134-8625-4745F0FC62D4}" type="datetimeFigureOut">
              <a:rPr lang="zh-CN" altLang="en-US" smtClean="0"/>
              <a:pPr/>
              <a:t>2022/3/9</a:t>
            </a:fld>
            <a:endParaRPr lang="zh-CN" altLang="en-US" dirty="0"/>
          </a:p>
        </p:txBody>
      </p:sp>
      <p:sp>
        <p:nvSpPr>
          <p:cNvPr id="5" name="页脚占位符 4">
            <a:extLst>
              <a:ext uri="{FF2B5EF4-FFF2-40B4-BE49-F238E27FC236}">
                <a16:creationId xmlns:a16="http://schemas.microsoft.com/office/drawing/2014/main" xmlns="" id="{7E7E78A2-EE03-48F8-8EDF-FECB401F89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xmlns="" id="{EEE6CBEC-DFED-47D9-BDE2-BD4BD53395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76EA3E1E-EF92-41B3-A5EE-AD51552BE800}" type="slidenum">
              <a:rPr lang="zh-CN" altLang="en-US" smtClean="0"/>
              <a:pPr/>
              <a:t>‹#›</a:t>
            </a:fld>
            <a:endParaRPr lang="zh-CN" altLang="en-US" dirty="0"/>
          </a:p>
        </p:txBody>
      </p:sp>
    </p:spTree>
    <p:extLst>
      <p:ext uri="{BB962C8B-B14F-4D97-AF65-F5344CB8AC3E}">
        <p14:creationId xmlns:p14="http://schemas.microsoft.com/office/powerpoint/2010/main" val="840753342"/>
      </p:ext>
    </p:extLst>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Lst>
  <mc:AlternateContent xmlns:mc="http://schemas.openxmlformats.org/markup-compatibility/2006" xmlns:p14="http://schemas.microsoft.com/office/powerpoint/2010/main">
    <mc:Choice Requires="p14">
      <p:transition spd="slow" p14:dur="1500" advClick="0" advTm="0">
        <p:random/>
      </p:transition>
    </mc:Choice>
    <mc:Fallback xmlns:a16="http://schemas.microsoft.com/office/drawing/2014/main"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DE96B861-0022-41FF-A094-C7322C0B3CE4}"/>
              </a:ext>
            </a:extLst>
          </p:cNvPr>
          <p:cNvGrpSpPr/>
          <p:nvPr userDrawn="1"/>
        </p:nvGrpSpPr>
        <p:grpSpPr>
          <a:xfrm>
            <a:off x="-18931" y="186307"/>
            <a:ext cx="12210930" cy="728093"/>
            <a:chOff x="-18931" y="261257"/>
            <a:chExt cx="12210930" cy="508001"/>
          </a:xfrm>
        </p:grpSpPr>
        <p:sp>
          <p:nvSpPr>
            <p:cNvPr id="11" name="矩形 10">
              <a:extLst>
                <a:ext uri="{FF2B5EF4-FFF2-40B4-BE49-F238E27FC236}">
                  <a16:creationId xmlns:a16="http://schemas.microsoft.com/office/drawing/2014/main" xmlns="" id="{879034D5-FFED-4224-B25A-C8095F4BFC0B}"/>
                </a:ext>
              </a:extLst>
            </p:cNvPr>
            <p:cNvSpPr/>
            <p:nvPr/>
          </p:nvSpPr>
          <p:spPr>
            <a:xfrm>
              <a:off x="-1" y="320254"/>
              <a:ext cx="12192000" cy="407992"/>
            </a:xfrm>
            <a:prstGeom prst="rect">
              <a:avLst/>
            </a:prstGeom>
            <a:solidFill>
              <a:schemeClr val="bg1">
                <a:lumMod val="8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12" name="组合 11">
              <a:extLst>
                <a:ext uri="{FF2B5EF4-FFF2-40B4-BE49-F238E27FC236}">
                  <a16:creationId xmlns:a16="http://schemas.microsoft.com/office/drawing/2014/main" xmlns="" id="{82D58167-2D89-4F9D-AF03-A5C543F3546D}"/>
                </a:ext>
              </a:extLst>
            </p:cNvPr>
            <p:cNvGrpSpPr/>
            <p:nvPr/>
          </p:nvGrpSpPr>
          <p:grpSpPr>
            <a:xfrm rot="5400000">
              <a:off x="3986554" y="-3744228"/>
              <a:ext cx="508001" cy="8518972"/>
              <a:chOff x="7197211" y="-1735709"/>
              <a:chExt cx="3775589" cy="20521956"/>
            </a:xfrm>
          </p:grpSpPr>
          <p:sp>
            <p:nvSpPr>
              <p:cNvPr id="13" name="矩形 12">
                <a:extLst>
                  <a:ext uri="{FF2B5EF4-FFF2-40B4-BE49-F238E27FC236}">
                    <a16:creationId xmlns:a16="http://schemas.microsoft.com/office/drawing/2014/main" xmlns="" id="{21C79B78-92EF-475E-9D2C-18B8824B99E4}"/>
                  </a:ext>
                </a:extLst>
              </p:cNvPr>
              <p:cNvSpPr/>
              <p:nvPr/>
            </p:nvSpPr>
            <p:spPr>
              <a:xfrm>
                <a:off x="7635694" y="-1735709"/>
                <a:ext cx="3032305" cy="3892222"/>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4" name="平行四边形 13">
                <a:extLst>
                  <a:ext uri="{FF2B5EF4-FFF2-40B4-BE49-F238E27FC236}">
                    <a16:creationId xmlns:a16="http://schemas.microsoft.com/office/drawing/2014/main" xmlns="" id="{C2C9E8A5-38AA-4BBD-957C-4F5DCB2C6932}"/>
                  </a:ext>
                </a:extLst>
              </p:cNvPr>
              <p:cNvSpPr/>
              <p:nvPr/>
            </p:nvSpPr>
            <p:spPr>
              <a:xfrm rot="16200000" flipH="1" flipV="1">
                <a:off x="7926800" y="-1335756"/>
                <a:ext cx="2456093" cy="3026305"/>
              </a:xfrm>
              <a:prstGeom prst="parallelogram">
                <a:avLst>
                  <a:gd name="adj" fmla="val 43814"/>
                </a:avLst>
              </a:pr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5" name="流程图: 手动输入 14">
                <a:extLst>
                  <a:ext uri="{FF2B5EF4-FFF2-40B4-BE49-F238E27FC236}">
                    <a16:creationId xmlns:a16="http://schemas.microsoft.com/office/drawing/2014/main" xmlns="" id="{04E643B0-CEC5-4BAA-B720-5C2A49320D05}"/>
                  </a:ext>
                </a:extLst>
              </p:cNvPr>
              <p:cNvSpPr/>
              <p:nvPr/>
            </p:nvSpPr>
            <p:spPr>
              <a:xfrm flipH="1">
                <a:off x="7197211" y="-904683"/>
                <a:ext cx="3775587" cy="4763292"/>
              </a:xfrm>
              <a:prstGeom prst="flowChartManualInpu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6" name="矩形 15">
                <a:extLst>
                  <a:ext uri="{FF2B5EF4-FFF2-40B4-BE49-F238E27FC236}">
                    <a16:creationId xmlns:a16="http://schemas.microsoft.com/office/drawing/2014/main" xmlns="" id="{54720712-64F7-4F5F-820B-E622825E7887}"/>
                  </a:ext>
                </a:extLst>
              </p:cNvPr>
              <p:cNvSpPr/>
              <p:nvPr/>
            </p:nvSpPr>
            <p:spPr>
              <a:xfrm flipH="1">
                <a:off x="7197215" y="3858610"/>
                <a:ext cx="3775585" cy="14927637"/>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grpSp>
        <p:nvGrpSpPr>
          <p:cNvPr id="17" name="组合 9">
            <a:extLst>
              <a:ext uri="{FF2B5EF4-FFF2-40B4-BE49-F238E27FC236}">
                <a16:creationId xmlns:a16="http://schemas.microsoft.com/office/drawing/2014/main" xmlns="" id="{8F9F23D3-4CB5-4CA4-84BB-70A020B1BF99}"/>
              </a:ext>
            </a:extLst>
          </p:cNvPr>
          <p:cNvGrpSpPr>
            <a:grpSpLocks/>
          </p:cNvGrpSpPr>
          <p:nvPr userDrawn="1"/>
        </p:nvGrpSpPr>
        <p:grpSpPr bwMode="auto">
          <a:xfrm>
            <a:off x="9828212" y="386048"/>
            <a:ext cx="2085975" cy="328612"/>
            <a:chOff x="9534704" y="546889"/>
            <a:chExt cx="2086182" cy="328828"/>
          </a:xfrm>
        </p:grpSpPr>
        <p:pic>
          <p:nvPicPr>
            <p:cNvPr id="18" name="图片 10">
              <a:extLst>
                <a:ext uri="{FF2B5EF4-FFF2-40B4-BE49-F238E27FC236}">
                  <a16:creationId xmlns:a16="http://schemas.microsoft.com/office/drawing/2014/main" xmlns="" id="{9BED2A9F-5865-4B92-8B1C-E71F5AC1D7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0127" y="546889"/>
              <a:ext cx="1680759" cy="3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1">
              <a:extLst>
                <a:ext uri="{FF2B5EF4-FFF2-40B4-BE49-F238E27FC236}">
                  <a16:creationId xmlns:a16="http://schemas.microsoft.com/office/drawing/2014/main" xmlns="" id="{B8488CE5-1BC6-4A82-A748-B2029BD8AC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4704" y="554934"/>
              <a:ext cx="3127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92684055"/>
      </p:ext>
    </p:extLst>
  </p:cSld>
  <p:clrMap bg1="lt1" tx1="dk1" bg2="lt2" tx2="dk2" accent1="accent1" accent2="accent2" accent3="accent3" accent4="accent4" accent5="accent5" accent6="accent6" hlink="hlink" folHlink="folHlink"/>
  <p:sldLayoutIdLst>
    <p:sldLayoutId id="2147485042" r:id="rId1"/>
    <p:sldLayoutId id="2147485043" r:id="rId2"/>
    <p:sldLayoutId id="2147485044" r:id="rId3"/>
    <p:sldLayoutId id="2147485045" r:id="rId4"/>
    <p:sldLayoutId id="2147485046" r:id="rId5"/>
    <p:sldLayoutId id="2147485047" r:id="rId6"/>
    <p:sldLayoutId id="2147485048" r:id="rId7"/>
    <p:sldLayoutId id="2147485049" r:id="rId8"/>
    <p:sldLayoutId id="2147485050" r:id="rId9"/>
    <p:sldLayoutId id="2147485051" r:id="rId10"/>
    <p:sldLayoutId id="2147485052" r:id="rId11"/>
    <p:sldLayoutId id="2147485053"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EC16A72C-D372-4DBB-8C14-F24A305E63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文本占位符 2">
            <a:extLst>
              <a:ext uri="{FF2B5EF4-FFF2-40B4-BE49-F238E27FC236}">
                <a16:creationId xmlns:a16="http://schemas.microsoft.com/office/drawing/2014/main" xmlns="" id="{31378E8C-D6DF-41BF-ADC8-794A8779380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xmlns="" id="{BA3B5494-B609-4D5E-965C-8BC9F10A0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fld id="{97919328-1698-422A-A2F6-2AAA6365F74A}" type="datetimeFigureOut">
              <a:rPr lang="zh-CN" altLang="en-US" smtClean="0"/>
              <a:pPr>
                <a:defRPr/>
              </a:pPr>
              <a:t>2022/3/9</a:t>
            </a:fld>
            <a:endParaRPr lang="zh-CN" altLang="en-US" dirty="0"/>
          </a:p>
        </p:txBody>
      </p:sp>
      <p:sp>
        <p:nvSpPr>
          <p:cNvPr id="5" name="页脚占位符 4">
            <a:extLst>
              <a:ext uri="{FF2B5EF4-FFF2-40B4-BE49-F238E27FC236}">
                <a16:creationId xmlns:a16="http://schemas.microsoft.com/office/drawing/2014/main" xmlns="" id="{B52FAF40-FDAD-4BE6-B6D2-46C16AAE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6" name="灯片编号占位符 5">
            <a:extLst>
              <a:ext uri="{FF2B5EF4-FFF2-40B4-BE49-F238E27FC236}">
                <a16:creationId xmlns:a16="http://schemas.microsoft.com/office/drawing/2014/main" xmlns="" id="{37191AD2-EFED-42F7-A951-CB2921522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微软雅黑" panose="020B0503020204020204" pitchFamily="34" charset="-122"/>
                <a:ea typeface="微软雅黑" panose="020B0503020204020204" pitchFamily="34" charset="-122"/>
              </a:defRPr>
            </a:lvl1pPr>
          </a:lstStyle>
          <a:p>
            <a:pPr>
              <a:defRPr/>
            </a:pPr>
            <a:fld id="{3D47A128-2295-4837-B4DC-36C9E542240B}" type="slidenum">
              <a:rPr lang="zh-CN" altLang="en-US" smtClean="0"/>
              <a:pPr>
                <a:defRPr/>
              </a:pPr>
              <a:t>‹#›</a:t>
            </a:fld>
            <a:endParaRPr lang="zh-CN" altLang="en-US" dirty="0"/>
          </a:p>
        </p:txBody>
      </p:sp>
    </p:spTree>
    <p:extLst>
      <p:ext uri="{BB962C8B-B14F-4D97-AF65-F5344CB8AC3E}">
        <p14:creationId xmlns:p14="http://schemas.microsoft.com/office/powerpoint/2010/main" val="1788598194"/>
      </p:ext>
    </p:extLst>
  </p:cSld>
  <p:clrMap bg1="lt1" tx1="dk1" bg2="lt2" tx2="dk2" accent1="accent1" accent2="accent2" accent3="accent3" accent4="accent4" accent5="accent5" accent6="accent6" hlink="hlink" folHlink="folHlink"/>
  <p:sldLayoutIdLst>
    <p:sldLayoutId id="2147485055" r:id="rId1"/>
    <p:sldLayoutId id="2147485056" r:id="rId2"/>
    <p:sldLayoutId id="2147485057" r:id="rId3"/>
    <p:sldLayoutId id="2147485058" r:id="rId4"/>
    <p:sldLayoutId id="2147485059" r:id="rId5"/>
    <p:sldLayoutId id="2147485060" r:id="rId6"/>
    <p:sldLayoutId id="2147485061" r:id="rId7"/>
    <p:sldLayoutId id="2147485062" r:id="rId8"/>
    <p:sldLayoutId id="2147485063" r:id="rId9"/>
    <p:sldLayoutId id="2147485064" r:id="rId10"/>
    <p:sldLayoutId id="2147485065" r:id="rId11"/>
    <p:sldLayoutId id="2147485066" r:id="rId12"/>
    <p:sldLayoutId id="2147485067" r:id="rId13"/>
  </p:sldLayoutIdLst>
  <p:txStyles>
    <p:titleStyle>
      <a:lvl1pPr algn="l" rtl="0" eaLnBrk="0" fontAlgn="base" hangingPunct="0">
        <a:lnSpc>
          <a:spcPct val="90000"/>
        </a:lnSpc>
        <a:spcBef>
          <a:spcPct val="0"/>
        </a:spcBef>
        <a:spcAft>
          <a:spcPct val="0"/>
        </a:spcAft>
        <a:defRPr sz="4400"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04">
          <p15:clr>
            <a:srgbClr val="F26B43"/>
          </p15:clr>
        </p15:guide>
        <p15:guide id="2" pos="7368">
          <p15:clr>
            <a:srgbClr val="F26B43"/>
          </p15:clr>
        </p15:guide>
        <p15:guide id="3" orient="horz" pos="560">
          <p15:clr>
            <a:srgbClr val="F26B43"/>
          </p15:clr>
        </p15:guide>
        <p15:guide id="4" orient="horz" pos="624">
          <p15:clr>
            <a:srgbClr val="F26B43"/>
          </p15:clr>
        </p15:guide>
        <p15:guide id="5" orient="horz" pos="4056">
          <p15:clr>
            <a:srgbClr val="F26B43"/>
          </p15:clr>
        </p15:guide>
        <p15:guide id="6" orient="horz" pos="399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背景图案&#10;&#10;描述已自动生成">
            <a:extLst>
              <a:ext uri="{FF2B5EF4-FFF2-40B4-BE49-F238E27FC236}">
                <a16:creationId xmlns:a16="http://schemas.microsoft.com/office/drawing/2014/main" xmlns="" id="{72285C00-CA6B-47B9-BC76-7918C3C0063A}"/>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图片 11" descr="图片包含 游戏机&#10;&#10;描述已自动生成">
            <a:extLst>
              <a:ext uri="{FF2B5EF4-FFF2-40B4-BE49-F238E27FC236}">
                <a16:creationId xmlns:a16="http://schemas.microsoft.com/office/drawing/2014/main" xmlns="" id="{3DA51638-AC01-4A5A-8CC4-C3CAED087FF5}"/>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10668601"/>
      </p:ext>
    </p:extLst>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8FA3DA6-3017-41C8-8086-C51CADE3E1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FCE64602-709B-42C9-8BEB-2270F7488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9701FC5A-B9C2-4A5A-A5E9-2945A4AFB9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FC215F3-7132-432C-A6D4-B2FA13419931}" type="datetimeFigureOut">
              <a:rPr lang="zh-CN" altLang="en-US" smtClean="0"/>
              <a:pPr/>
              <a:t>2022/3/9</a:t>
            </a:fld>
            <a:endParaRPr lang="zh-CN" altLang="en-US" dirty="0"/>
          </a:p>
        </p:txBody>
      </p:sp>
      <p:sp>
        <p:nvSpPr>
          <p:cNvPr id="5" name="页脚占位符 4">
            <a:extLst>
              <a:ext uri="{FF2B5EF4-FFF2-40B4-BE49-F238E27FC236}">
                <a16:creationId xmlns:a16="http://schemas.microsoft.com/office/drawing/2014/main" xmlns="" id="{ED3A2224-646B-46C2-8D05-91E7DF54F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xmlns="" id="{D2F50A55-F1DF-42D8-8D24-8593C9BA5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B04D57D7-5C64-4A42-8B31-BF5FCE5FB31E}" type="slidenum">
              <a:rPr lang="zh-CN" altLang="en-US" smtClean="0"/>
              <a:pPr/>
              <a:t>‹#›</a:t>
            </a:fld>
            <a:endParaRPr lang="zh-CN" altLang="en-US" dirty="0"/>
          </a:p>
        </p:txBody>
      </p:sp>
    </p:spTree>
    <p:extLst>
      <p:ext uri="{BB962C8B-B14F-4D97-AF65-F5344CB8AC3E}">
        <p14:creationId xmlns:p14="http://schemas.microsoft.com/office/powerpoint/2010/main" val="1931725950"/>
      </p:ext>
    </p:extLst>
  </p:cSld>
  <p:clrMap bg1="lt1" tx1="dk1" bg2="lt2" tx2="dk2" accent1="accent1" accent2="accent2" accent3="accent3" accent4="accent4" accent5="accent5" accent6="accent6" hlink="hlink" folHlink="folHlink"/>
  <p:sldLayoutIdLst>
    <p:sldLayoutId id="2147485093" r:id="rId1"/>
    <p:sldLayoutId id="2147485094" r:id="rId2"/>
    <p:sldLayoutId id="2147485095"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D997B5FA-0921-464F-AAE1-844C04324D75}" type="datetimeFigureOut">
              <a:rPr lang="zh-CN" altLang="en-US" smtClean="0"/>
              <a:pPr/>
              <a:t>2022/3/9</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65CE74E-AB26-4998-AD42-012C4C1AD076}" type="slidenum">
              <a:rPr lang="zh-CN" altLang="en-US" smtClean="0"/>
              <a:pPr/>
              <a:t>‹#›</a:t>
            </a:fld>
            <a:endParaRPr lang="zh-CN" altLang="en-US" dirty="0"/>
          </a:p>
        </p:txBody>
      </p:sp>
    </p:spTree>
    <p:extLst>
      <p:ext uri="{BB962C8B-B14F-4D97-AF65-F5344CB8AC3E}">
        <p14:creationId xmlns:p14="http://schemas.microsoft.com/office/powerpoint/2010/main" val="2466682948"/>
      </p:ext>
    </p:extLst>
  </p:cSld>
  <p:clrMap bg1="lt1" tx1="dk1" bg2="lt2" tx2="dk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p:cNvPicPr>
            <a:picLocks noChangeAspect="1"/>
          </p:cNvPicPr>
          <p:nvPr userDrawn="1"/>
        </p:nvPicPr>
        <p:blipFill rotWithShape="1">
          <a:blip r:embed="rId7" cstate="print">
            <a:extLst>
              <a:ext uri="{28A0092B-C50C-407E-A947-70E740481C1C}">
                <a14:useLocalDpi xmlns:a14="http://schemas.microsoft.com/office/drawing/2010/main" val="0"/>
              </a:ext>
            </a:extLst>
          </a:blip>
          <a:srcRect t="2" b="39"/>
          <a:stretch/>
        </p:blipFill>
        <p:spPr>
          <a:xfrm>
            <a:off x="-600" y="0"/>
            <a:ext cx="12193200" cy="6858000"/>
          </a:xfrm>
          <a:prstGeom prst="rect">
            <a:avLst/>
          </a:prstGeom>
        </p:spPr>
      </p:pic>
    </p:spTree>
    <p:extLst>
      <p:ext uri="{BB962C8B-B14F-4D97-AF65-F5344CB8AC3E}">
        <p14:creationId xmlns:p14="http://schemas.microsoft.com/office/powerpoint/2010/main" val="1726704216"/>
      </p:ext>
    </p:extLst>
  </p:cSld>
  <p:clrMap bg1="lt1" tx1="dk1" bg2="lt2" tx2="dk2" accent1="accent1" accent2="accent2" accent3="accent3" accent4="accent4" accent5="accent5" accent6="accent6" hlink="hlink" folHlink="folHlink"/>
  <p:sldLayoutIdLst>
    <p:sldLayoutId id="2147485129" r:id="rId1"/>
    <p:sldLayoutId id="2147485130" r:id="rId2"/>
    <p:sldLayoutId id="2147485131" r:id="rId3"/>
    <p:sldLayoutId id="2147485132" r:id="rId4"/>
    <p:sldLayoutId id="214748513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92.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11.xm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slide" Target="slide54.xml"/><Relationship Id="rId5" Type="http://schemas.openxmlformats.org/officeDocument/2006/relationships/slide" Target="slide22.xml"/><Relationship Id="rId4" Type="http://schemas.openxmlformats.org/officeDocument/2006/relationships/slide" Target="slide3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7.xml"/></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98.xml"/><Relationship Id="rId1" Type="http://schemas.openxmlformats.org/officeDocument/2006/relationships/slideLayout" Target="../slideLayouts/slideLayout38.xml"/></Relationships>
</file>

<file path=ppt/slides/_rels/slide10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38.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38.xml"/><Relationship Id="rId5" Type="http://schemas.openxmlformats.org/officeDocument/2006/relationships/image" Target="../media/image138.jpeg"/><Relationship Id="rId4" Type="http://schemas.openxmlformats.org/officeDocument/2006/relationships/image" Target="../media/image137.png"/></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8.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38.xml"/></Relationships>
</file>

<file path=ppt/slides/_rels/slide1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8.xml"/></Relationships>
</file>

<file path=ppt/slides/_rels/slide108.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image" Target="../media/image142.jpeg"/><Relationship Id="rId1" Type="http://schemas.openxmlformats.org/officeDocument/2006/relationships/slideLayout" Target="../slideLayouts/slideLayout38.xml"/><Relationship Id="rId4" Type="http://schemas.openxmlformats.org/officeDocument/2006/relationships/image" Target="../media/image20.png"/></Relationships>
</file>

<file path=ppt/slides/_rels/slide10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1.xml.rels><?xml version="1.0" encoding="UTF-8" standalone="yes"?>
<Relationships xmlns="http://schemas.openxmlformats.org/package/2006/relationships"><Relationship Id="rId3" Type="http://schemas.openxmlformats.org/officeDocument/2006/relationships/hyperlink" Target="&#35270;&#39057;&#36164;&#28304;/&#20013;&#22269;&#24515;&#24895;.mp4" TargetMode="External"/><Relationship Id="rId7" Type="http://schemas.openxmlformats.org/officeDocument/2006/relationships/image" Target="../media/image20.png"/><Relationship Id="rId2" Type="http://schemas.openxmlformats.org/officeDocument/2006/relationships/image" Target="../media/image144.png"/><Relationship Id="rId1" Type="http://schemas.openxmlformats.org/officeDocument/2006/relationships/slideLayout" Target="../slideLayouts/slideLayout38.xml"/><Relationship Id="rId6" Type="http://schemas.openxmlformats.org/officeDocument/2006/relationships/slide" Target="slide98.xml"/><Relationship Id="rId5" Type="http://schemas.openxmlformats.org/officeDocument/2006/relationships/image" Target="../media/image41.png"/><Relationship Id="rId4" Type="http://schemas.openxmlformats.org/officeDocument/2006/relationships/image" Target="../media/image39.png"/></Relationships>
</file>

<file path=ppt/slides/_rels/slide1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8.xml"/><Relationship Id="rId5" Type="http://schemas.openxmlformats.org/officeDocument/2006/relationships/chart" Target="../charts/chart4.xml"/><Relationship Id="rId4" Type="http://schemas.openxmlformats.org/officeDocument/2006/relationships/chart" Target="../charts/char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38.xml"/></Relationships>
</file>

<file path=ppt/slides/_rels/slide114.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38.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38.xml"/></Relationships>
</file>

<file path=ppt/slides/_rels/slide11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38.xml"/></Relationships>
</file>

<file path=ppt/slides/_rels/slide1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8.xml"/></Relationships>
</file>

<file path=ppt/slides/_rels/slide118.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38.xml"/></Relationships>
</file>

<file path=ppt/slides/_rels/slide119.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hyperlink" Target="&#35270;&#39057;&#36164;&#28304;/&#20154;&#27665;&#21033;&#30410;&#39640;&#20110;&#19968;&#20999;.mp4" TargetMode="External"/><Relationship Id="rId2" Type="http://schemas.openxmlformats.org/officeDocument/2006/relationships/image" Target="../media/image154.png"/><Relationship Id="rId1" Type="http://schemas.openxmlformats.org/officeDocument/2006/relationships/slideLayout" Target="../slideLayouts/slideLayout38.xml"/><Relationship Id="rId5" Type="http://schemas.openxmlformats.org/officeDocument/2006/relationships/image" Target="../media/image41.png"/><Relationship Id="rId4" Type="http://schemas.openxmlformats.org/officeDocument/2006/relationships/image" Target="../media/image39.png"/></Relationships>
</file>

<file path=ppt/slides/_rels/slide121.xml.rels><?xml version="1.0" encoding="UTF-8" standalone="yes"?>
<Relationships xmlns="http://schemas.openxmlformats.org/package/2006/relationships"><Relationship Id="rId3" Type="http://schemas.openxmlformats.org/officeDocument/2006/relationships/image" Target="../media/image155.jpg"/><Relationship Id="rId7" Type="http://schemas.openxmlformats.org/officeDocument/2006/relationships/image" Target="../media/image158.jpe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157.jpeg"/><Relationship Id="rId5" Type="http://schemas.openxmlformats.org/officeDocument/2006/relationships/image" Target="../media/image156.jpeg"/><Relationship Id="rId4" Type="http://schemas.openxmlformats.org/officeDocument/2006/relationships/image" Target="../media/image32.png"/></Relationships>
</file>

<file path=ppt/slides/_rels/slide122.xml.rels><?xml version="1.0" encoding="UTF-8" standalone="yes"?>
<Relationships xmlns="http://schemas.openxmlformats.org/package/2006/relationships"><Relationship Id="rId3" Type="http://schemas.openxmlformats.org/officeDocument/2006/relationships/image" Target="../media/image155.jpg"/><Relationship Id="rId7" Type="http://schemas.openxmlformats.org/officeDocument/2006/relationships/image" Target="../media/image160.jpeg"/><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159.jpeg"/><Relationship Id="rId5" Type="http://schemas.openxmlformats.org/officeDocument/2006/relationships/image" Target="../media/image156.jpeg"/><Relationship Id="rId4" Type="http://schemas.openxmlformats.org/officeDocument/2006/relationships/image" Target="../media/image3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6.xml.rels><?xml version="1.0" encoding="UTF-8" standalone="yes"?>
<Relationships xmlns="http://schemas.openxmlformats.org/package/2006/relationships"><Relationship Id="rId8" Type="http://schemas.openxmlformats.org/officeDocument/2006/relationships/hyperlink" Target="&#35270;&#39057;&#36164;&#28304;/&#20013;&#22269;&#29305;&#33394;&#31038;&#20250;&#20027;&#20041;&#26159;&#31038;&#20250;&#20027;&#20041;&#25104;&#21151;&#30340;&#20856;&#33539;.mp4" TargetMode="External"/><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09.xml"/><Relationship Id="rId6" Type="http://schemas.openxmlformats.org/officeDocument/2006/relationships/image" Target="../media/image162.png"/><Relationship Id="rId5" Type="http://schemas.microsoft.com/office/2007/relationships/hdphoto" Target="../media/hdphoto1.wdp"/><Relationship Id="rId4" Type="http://schemas.openxmlformats.org/officeDocument/2006/relationships/image" Target="../media/image55.png"/><Relationship Id="rId9" Type="http://schemas.openxmlformats.org/officeDocument/2006/relationships/image" Target="../media/image39.png"/></Relationships>
</file>

<file path=ppt/slides/_rels/slide127.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38.xml"/></Relationships>
</file>

<file path=ppt/slides/_rels/slide128.xml.rels><?xml version="1.0" encoding="UTF-8" standalone="yes"?>
<Relationships xmlns="http://schemas.openxmlformats.org/package/2006/relationships"><Relationship Id="rId2" Type="http://schemas.openxmlformats.org/officeDocument/2006/relationships/image" Target="../media/image164.gif"/><Relationship Id="rId1" Type="http://schemas.openxmlformats.org/officeDocument/2006/relationships/slideLayout" Target="../slideLayouts/slideLayout3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45.xml"/></Relationships>
</file>

<file path=ppt/slides/_rels/slide13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9.xml"/><Relationship Id="rId1" Type="http://schemas.openxmlformats.org/officeDocument/2006/relationships/slideLayout" Target="../slideLayouts/slideLayout53.xml"/></Relationships>
</file>

<file path=ppt/slides/_rels/slide1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133.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5.xml"/></Relationships>
</file>

<file path=ppt/slides/_rels/slide134.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5.jpeg"/><Relationship Id="rId5" Type="http://schemas.openxmlformats.org/officeDocument/2006/relationships/image" Target="../media/image33.jpe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8.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slide" Target="slide10.xml"/><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35270;&#39057;&#36164;&#28304;/&#29123;&#65281;&#28165;&#21326;&#20013;&#22806;&#24072;&#29983;&#21809;&#21709;&#22810;&#35821;&#31181;&#12298;&#22269;&#38469;&#27468;&#12299;.mp4" TargetMode="External"/><Relationship Id="rId5"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3.jp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hyperlink" Target="&#35270;&#39057;&#36164;&#28304;/&#20255;&#22823;&#21313;&#26376;&#31038;&#20250;&#20027;&#20041;&#38761;&#21629;&#30340;&#32988;&#21033;.mp4" TargetMode="External"/><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09.xml"/><Relationship Id="rId6" Type="http://schemas.openxmlformats.org/officeDocument/2006/relationships/image" Target="../media/image56.png"/><Relationship Id="rId5" Type="http://schemas.microsoft.com/office/2007/relationships/hdphoto" Target="../media/hdphoto1.wdp"/><Relationship Id="rId4" Type="http://schemas.openxmlformats.org/officeDocument/2006/relationships/image" Target="../media/image55.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02.xml"/><Relationship Id="rId1" Type="http://schemas.openxmlformats.org/officeDocument/2006/relationships/tags" Target="../tags/tag2.xml"/><Relationship Id="rId6" Type="http://schemas.openxmlformats.org/officeDocument/2006/relationships/slide" Target="slide97.xml"/><Relationship Id="rId5" Type="http://schemas.openxmlformats.org/officeDocument/2006/relationships/slide" Target="slide62.xml"/><Relationship Id="rId4" Type="http://schemas.openxmlformats.org/officeDocument/2006/relationships/slide" Target="slide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18.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18.xml"/></Relationships>
</file>

<file path=ppt/slides/_rels/slide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50.xml.rels><?xml version="1.0" encoding="UTF-8" standalone="yes"?>
<Relationships xmlns="http://schemas.openxmlformats.org/package/2006/relationships"><Relationship Id="rId8" Type="http://schemas.openxmlformats.org/officeDocument/2006/relationships/hyperlink" Target="&#35270;&#39057;&#36164;&#28304;/&#33487;&#32852;&#35299;&#20307;%20&#19996;&#27431;&#21095;&#21464;.mp4" TargetMode="External"/><Relationship Id="rId3" Type="http://schemas.openxmlformats.org/officeDocument/2006/relationships/image" Target="../media/image32.png"/><Relationship Id="rId7" Type="http://schemas.openxmlformats.org/officeDocument/2006/relationships/image" Target="../media/image75.png"/><Relationship Id="rId2" Type="http://schemas.openxmlformats.org/officeDocument/2006/relationships/image" Target="../media/image71.jpg"/><Relationship Id="rId1" Type="http://schemas.openxmlformats.org/officeDocument/2006/relationships/slideLayout" Target="../slideLayouts/slideLayout14.xml"/><Relationship Id="rId6" Type="http://schemas.openxmlformats.org/officeDocument/2006/relationships/image" Target="../media/image74.jpeg"/><Relationship Id="rId5" Type="http://schemas.openxmlformats.org/officeDocument/2006/relationships/image" Target="../media/image73.jpeg"/><Relationship Id="rId10" Type="http://schemas.openxmlformats.org/officeDocument/2006/relationships/image" Target="../media/image41.png"/><Relationship Id="rId4" Type="http://schemas.openxmlformats.org/officeDocument/2006/relationships/image" Target="../media/image72.jpeg"/><Relationship Id="rId9"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74.jpe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7.jpeg"/><Relationship Id="rId7"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slide" Target="slide10.xml"/><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jpg"/></Relationships>
</file>

<file path=ppt/slides/_rels/slide5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83.webp"/><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07.xml"/><Relationship Id="rId5" Type="http://schemas.openxmlformats.org/officeDocument/2006/relationships/image" Target="../media/image16.jp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9.png"/><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slide" Target="slide66.xml"/><Relationship Id="rId5" Type="http://schemas.openxmlformats.org/officeDocument/2006/relationships/slide" Target="slide84.xml"/><Relationship Id="rId4" Type="http://schemas.openxmlformats.org/officeDocument/2006/relationships/slide" Target="slide88.xml"/></Relationships>
</file>

<file path=ppt/slides/_rels/slide6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3.xml"/><Relationship Id="rId1" Type="http://schemas.openxmlformats.org/officeDocument/2006/relationships/slideLayout" Target="../slideLayouts/slideLayout107.xml"/><Relationship Id="rId4" Type="http://schemas.openxmlformats.org/officeDocument/2006/relationships/image" Target="../media/image90.jpeg"/></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10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slide" Target="slide6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0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96.jpeg"/><Relationship Id="rId4" Type="http://schemas.openxmlformats.org/officeDocument/2006/relationships/image" Target="../media/image95.jpeg"/></Relationships>
</file>

<file path=ppt/slides/_rels/slide7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99.jpeg"/><Relationship Id="rId4" Type="http://schemas.openxmlformats.org/officeDocument/2006/relationships/image" Target="../media/image98.jpeg"/></Relationships>
</file>

<file path=ppt/slides/_rels/slide7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hyperlink" Target="&#35270;&#39057;&#36164;&#28304;/&#30334;&#31186;&#30475;&#30334;&#24180;&#22823;&#20826;.mp4" TargetMode="External"/><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09.xml"/><Relationship Id="rId6" Type="http://schemas.openxmlformats.org/officeDocument/2006/relationships/image" Target="../media/image103.jpeg"/><Relationship Id="rId5" Type="http://schemas.microsoft.com/office/2007/relationships/hdphoto" Target="../media/hdphoto1.wdp"/><Relationship Id="rId4" Type="http://schemas.openxmlformats.org/officeDocument/2006/relationships/image" Target="../media/image55.png"/><Relationship Id="rId9" Type="http://schemas.openxmlformats.org/officeDocument/2006/relationships/image" Target="../media/image39.png"/></Relationships>
</file>

<file path=ppt/slides/_rels/slide7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12.xml"/><Relationship Id="rId4" Type="http://schemas.openxmlformats.org/officeDocument/2006/relationships/image" Target="../media/image106.jpeg"/></Relationships>
</file>

<file path=ppt/slides/_rels/slide7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07.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32.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0.jpe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112.jpg"/><Relationship Id="rId5" Type="http://schemas.openxmlformats.org/officeDocument/2006/relationships/image" Target="../media/image32.png"/><Relationship Id="rId4" Type="http://schemas.openxmlformats.org/officeDocument/2006/relationships/image" Target="../media/image11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14.gif"/><Relationship Id="rId7" Type="http://schemas.openxmlformats.org/officeDocument/2006/relationships/image" Target="../media/image118.gif"/><Relationship Id="rId2" Type="http://schemas.openxmlformats.org/officeDocument/2006/relationships/image" Target="../media/image113.gif"/><Relationship Id="rId1" Type="http://schemas.openxmlformats.org/officeDocument/2006/relationships/slideLayout" Target="../slideLayouts/slideLayout12.xml"/><Relationship Id="rId6" Type="http://schemas.openxmlformats.org/officeDocument/2006/relationships/image" Target="../media/image117.gif"/><Relationship Id="rId5" Type="http://schemas.openxmlformats.org/officeDocument/2006/relationships/image" Target="../media/image116.gif"/><Relationship Id="rId4" Type="http://schemas.openxmlformats.org/officeDocument/2006/relationships/image" Target="../media/image115.gif"/></Relationships>
</file>

<file path=ppt/slides/_rels/slide8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slide" Target="slide63.xml"/></Relationships>
</file>

<file path=ppt/slides/_rels/slide8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21.jpeg"/></Relationships>
</file>

<file path=ppt/slides/_rels/slide86.xml.rels><?xml version="1.0" encoding="UTF-8" standalone="yes"?>
<Relationships xmlns="http://schemas.openxmlformats.org/package/2006/relationships"><Relationship Id="rId3" Type="http://schemas.openxmlformats.org/officeDocument/2006/relationships/hyperlink" Target="&#35270;&#39057;&#36164;&#28304;/&#20026;&#20160;&#20040;&#20013;&#22269;&#20849;&#20135;&#20826;&#33021;&#24102;&#39046;&#20013;&#22269;&#36827;&#34892;&#25913;&#38761;&#24320;&#25918;&#65311;.mp4" TargetMode="External"/><Relationship Id="rId2" Type="http://schemas.openxmlformats.org/officeDocument/2006/relationships/image" Target="../media/image122.png"/><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39.png"/></Relationships>
</file>

<file path=ppt/slides/_rels/slide87.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e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image" Target="../media/image125.jpe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8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9.png"/><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slide" Target="slide4.xml"/></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slide" Target="slide101.xml"/><Relationship Id="rId5" Type="http://schemas.openxmlformats.org/officeDocument/2006/relationships/slide" Target="slide108.xml"/><Relationship Id="rId4" Type="http://schemas.openxmlformats.org/officeDocument/2006/relationships/slide" Target="slide111.xml"/></Relationships>
</file>

<file path=ppt/slides/_rels/slide9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40.xml"/><Relationship Id="rId1" Type="http://schemas.openxmlformats.org/officeDocument/2006/relationships/slideLayout" Target="../slideLayouts/slideLayout107.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a:extLst>
              <a:ext uri="{FF2B5EF4-FFF2-40B4-BE49-F238E27FC236}">
                <a16:creationId xmlns:a16="http://schemas.microsoft.com/office/drawing/2014/main" xmlns="" id="{748AF45F-4359-4FDE-AB51-F87C898CC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0"/>
            <a:ext cx="12220897" cy="6885534"/>
          </a:xfrm>
          <a:prstGeom prst="rect">
            <a:avLst/>
          </a:prstGeom>
        </p:spPr>
      </p:pic>
      <p:sp>
        <p:nvSpPr>
          <p:cNvPr id="8" name="矩形 7">
            <a:extLst>
              <a:ext uri="{FF2B5EF4-FFF2-40B4-BE49-F238E27FC236}">
                <a16:creationId xmlns:a16="http://schemas.microsoft.com/office/drawing/2014/main" xmlns="" id="{C88CA237-E488-4221-B088-270C73A3D387}"/>
              </a:ext>
            </a:extLst>
          </p:cNvPr>
          <p:cNvSpPr/>
          <p:nvPr/>
        </p:nvSpPr>
        <p:spPr>
          <a:xfrm>
            <a:off x="0" y="-60000"/>
            <a:ext cx="12192000" cy="6858000"/>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直角三角形 8">
            <a:extLst>
              <a:ext uri="{FF2B5EF4-FFF2-40B4-BE49-F238E27FC236}">
                <a16:creationId xmlns:a16="http://schemas.microsoft.com/office/drawing/2014/main" xmlns="" id="{06C03BAC-CEA6-4A0C-AE95-0723B46BEAE0}"/>
              </a:ext>
            </a:extLst>
          </p:cNvPr>
          <p:cNvSpPr/>
          <p:nvPr/>
        </p:nvSpPr>
        <p:spPr>
          <a:xfrm>
            <a:off x="15694" y="4476750"/>
            <a:ext cx="3927656" cy="2381250"/>
          </a:xfrm>
          <a:prstGeom prst="rtTriangle">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xmlns="" id="{609A8B15-2ED8-4A1C-9BB7-613DB56E3B8C}"/>
              </a:ext>
            </a:extLst>
          </p:cNvPr>
          <p:cNvPicPr>
            <a:picLocks noChangeAspect="1"/>
          </p:cNvPicPr>
          <p:nvPr/>
        </p:nvPicPr>
        <p:blipFill rotWithShape="1">
          <a:blip r:embed="rId4">
            <a:duotone>
              <a:schemeClr val="accent4">
                <a:shade val="45000"/>
                <a:satMod val="135000"/>
              </a:schemeClr>
              <a:prstClr val="white"/>
            </a:duotone>
          </a:blip>
          <a:srcRect r="22312" b="42853"/>
          <a:stretch/>
        </p:blipFill>
        <p:spPr>
          <a:xfrm>
            <a:off x="1287933" y="690179"/>
            <a:ext cx="10904068" cy="6193221"/>
          </a:xfrm>
          <a:prstGeom prst="rect">
            <a:avLst/>
          </a:prstGeom>
        </p:spPr>
      </p:pic>
      <p:sp>
        <p:nvSpPr>
          <p:cNvPr id="11" name="直角三角形 10">
            <a:extLst>
              <a:ext uri="{FF2B5EF4-FFF2-40B4-BE49-F238E27FC236}">
                <a16:creationId xmlns:a16="http://schemas.microsoft.com/office/drawing/2014/main" xmlns="" id="{A58FD64F-0C72-40F9-81D6-D881E6C5ABA4}"/>
              </a:ext>
            </a:extLst>
          </p:cNvPr>
          <p:cNvSpPr/>
          <p:nvPr/>
        </p:nvSpPr>
        <p:spPr>
          <a:xfrm flipH="1">
            <a:off x="7429500" y="4476750"/>
            <a:ext cx="4746803" cy="2406650"/>
          </a:xfrm>
          <a:prstGeom prst="rtTriangle">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任意多边形: 形状 13">
            <a:extLst>
              <a:ext uri="{FF2B5EF4-FFF2-40B4-BE49-F238E27FC236}">
                <a16:creationId xmlns:a16="http://schemas.microsoft.com/office/drawing/2014/main" xmlns="" id="{10F3B5D1-9520-4903-8E13-395A64414A4B}"/>
              </a:ext>
            </a:extLst>
          </p:cNvPr>
          <p:cNvSpPr/>
          <p:nvPr/>
        </p:nvSpPr>
        <p:spPr>
          <a:xfrm>
            <a:off x="6447833" y="815010"/>
            <a:ext cx="4290687" cy="4937154"/>
          </a:xfrm>
          <a:custGeom>
            <a:avLst/>
            <a:gdLst>
              <a:gd name="connsiteX0" fmla="*/ 1963827 w 3927653"/>
              <a:gd name="connsiteY0" fmla="*/ 0 h 4519422"/>
              <a:gd name="connsiteX1" fmla="*/ 3927653 w 3927653"/>
              <a:gd name="connsiteY1" fmla="*/ 981914 h 4519422"/>
              <a:gd name="connsiteX2" fmla="*/ 3927653 w 3927653"/>
              <a:gd name="connsiteY2" fmla="*/ 3537508 h 4519422"/>
              <a:gd name="connsiteX3" fmla="*/ 1963827 w 3927653"/>
              <a:gd name="connsiteY3" fmla="*/ 4519422 h 4519422"/>
              <a:gd name="connsiteX4" fmla="*/ 0 w 3927653"/>
              <a:gd name="connsiteY4" fmla="*/ 3537508 h 4519422"/>
              <a:gd name="connsiteX5" fmla="*/ 0 w 3927653"/>
              <a:gd name="connsiteY5" fmla="*/ 981914 h 45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653" h="4519422">
                <a:moveTo>
                  <a:pt x="1963827" y="0"/>
                </a:moveTo>
                <a:lnTo>
                  <a:pt x="3927653" y="981914"/>
                </a:lnTo>
                <a:lnTo>
                  <a:pt x="3927653" y="3537508"/>
                </a:lnTo>
                <a:lnTo>
                  <a:pt x="1963827" y="4519422"/>
                </a:lnTo>
                <a:lnTo>
                  <a:pt x="0" y="3537508"/>
                </a:lnTo>
                <a:lnTo>
                  <a:pt x="0" y="981914"/>
                </a:lnTo>
                <a:close/>
              </a:path>
            </a:pathLst>
          </a:cu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3">
            <a:extLst>
              <a:ext uri="{FF2B5EF4-FFF2-40B4-BE49-F238E27FC236}">
                <a16:creationId xmlns:a16="http://schemas.microsoft.com/office/drawing/2014/main" xmlns="" id="{223A646D-829C-4C05-9341-CFB33357DBBA}"/>
              </a:ext>
            </a:extLst>
          </p:cNvPr>
          <p:cNvGrpSpPr/>
          <p:nvPr/>
        </p:nvGrpSpPr>
        <p:grpSpPr>
          <a:xfrm>
            <a:off x="745963" y="966785"/>
            <a:ext cx="4545906" cy="3233360"/>
            <a:chOff x="1066800" y="2366791"/>
            <a:chExt cx="4545906" cy="3233360"/>
          </a:xfrm>
        </p:grpSpPr>
        <p:sp>
          <p:nvSpPr>
            <p:cNvPr id="25" name="文本框 24">
              <a:extLst>
                <a:ext uri="{FF2B5EF4-FFF2-40B4-BE49-F238E27FC236}">
                  <a16:creationId xmlns:a16="http://schemas.microsoft.com/office/drawing/2014/main" xmlns="" id="{137B81BD-FC0D-4B18-8A73-B3E7449375D5}"/>
                </a:ext>
              </a:extLst>
            </p:cNvPr>
            <p:cNvSpPr txBox="1"/>
            <p:nvPr/>
          </p:nvSpPr>
          <p:spPr>
            <a:xfrm>
              <a:off x="1531836" y="2366791"/>
              <a:ext cx="3615834" cy="110799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20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第六章</a:t>
              </a:r>
            </a:p>
          </p:txBody>
        </p:sp>
        <p:sp>
          <p:nvSpPr>
            <p:cNvPr id="26" name="文本框 25">
              <a:extLst>
                <a:ext uri="{FF2B5EF4-FFF2-40B4-BE49-F238E27FC236}">
                  <a16:creationId xmlns:a16="http://schemas.microsoft.com/office/drawing/2014/main" xmlns="" id="{3C6F76D9-8FFF-4DDA-890A-324BB1D8D965}"/>
                </a:ext>
              </a:extLst>
            </p:cNvPr>
            <p:cNvSpPr txBox="1"/>
            <p:nvPr/>
          </p:nvSpPr>
          <p:spPr>
            <a:xfrm>
              <a:off x="1066800" y="3596141"/>
              <a:ext cx="4545906" cy="200401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400" b="0" i="0" u="none" strike="noStrike" kern="1200" cap="none" spc="300" normalizeH="0" baseline="0" noProof="0" dirty="0">
                  <a:ln>
                    <a:noFill/>
                  </a:ln>
                  <a:solidFill>
                    <a:srgbClr val="C87E4C"/>
                  </a:solidFill>
                  <a:effectLst/>
                  <a:uLnTx/>
                  <a:uFillTx/>
                  <a:latin typeface="微软雅黑" panose="020B0503020204020204" pitchFamily="34" charset="-122"/>
                  <a:ea typeface="微软雅黑" panose="020B0503020204020204" pitchFamily="34" charset="-122"/>
                  <a:cs typeface="+mn-cs"/>
                </a:rPr>
                <a:t>社会主义的发展及其规律</a:t>
              </a:r>
            </a:p>
          </p:txBody>
        </p:sp>
      </p:grpSp>
      <p:grpSp>
        <p:nvGrpSpPr>
          <p:cNvPr id="7" name="组合 6">
            <a:extLst>
              <a:ext uri="{FF2B5EF4-FFF2-40B4-BE49-F238E27FC236}">
                <a16:creationId xmlns:a16="http://schemas.microsoft.com/office/drawing/2014/main" xmlns="" id="{52E8F000-E825-4F85-835D-9953740CB787}"/>
              </a:ext>
            </a:extLst>
          </p:cNvPr>
          <p:cNvGrpSpPr/>
          <p:nvPr/>
        </p:nvGrpSpPr>
        <p:grpSpPr>
          <a:xfrm>
            <a:off x="4088541" y="6261338"/>
            <a:ext cx="4014919" cy="400110"/>
            <a:chOff x="4304709" y="-811936"/>
            <a:chExt cx="4014919" cy="400110"/>
          </a:xfrm>
        </p:grpSpPr>
        <p:cxnSp>
          <p:nvCxnSpPr>
            <p:cNvPr id="16" name="直接连接符 15">
              <a:extLst>
                <a:ext uri="{FF2B5EF4-FFF2-40B4-BE49-F238E27FC236}">
                  <a16:creationId xmlns:a16="http://schemas.microsoft.com/office/drawing/2014/main" xmlns="" id="{E3DCC5A3-7D72-4091-B5B1-CA7F48B933D1}"/>
                </a:ext>
              </a:extLst>
            </p:cNvPr>
            <p:cNvCxnSpPr>
              <a:cxnSpLocks/>
            </p:cNvCxnSpPr>
            <p:nvPr/>
          </p:nvCxnSpPr>
          <p:spPr>
            <a:xfrm>
              <a:off x="4304709" y="-611881"/>
              <a:ext cx="451656" cy="0"/>
            </a:xfrm>
            <a:prstGeom prst="line">
              <a:avLst/>
            </a:prstGeom>
            <a:noFill/>
            <a:ln w="12700" cap="flat" cmpd="sng" algn="ctr">
              <a:solidFill>
                <a:srgbClr val="C87E4C"/>
              </a:solidFill>
              <a:prstDash val="solid"/>
              <a:miter lim="800000"/>
            </a:ln>
            <a:effectLst/>
          </p:spPr>
        </p:cxnSp>
        <p:sp>
          <p:nvSpPr>
            <p:cNvPr id="17" name="文本框 27">
              <a:extLst>
                <a:ext uri="{FF2B5EF4-FFF2-40B4-BE49-F238E27FC236}">
                  <a16:creationId xmlns:a16="http://schemas.microsoft.com/office/drawing/2014/main" xmlns="" id="{EC4FCC79-E6A1-429E-A0BA-AE83F9675D61}"/>
                </a:ext>
              </a:extLst>
            </p:cNvPr>
            <p:cNvSpPr txBox="1"/>
            <p:nvPr/>
          </p:nvSpPr>
          <p:spPr>
            <a:xfrm>
              <a:off x="4756365" y="-811936"/>
              <a:ext cx="32490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600" normalizeH="0" baseline="0" noProof="0" dirty="0">
                  <a:ln>
                    <a:noFill/>
                  </a:ln>
                  <a:solidFill>
                    <a:srgbClr val="B26A37"/>
                  </a:solidFill>
                  <a:effectLst/>
                  <a:uLnTx/>
                  <a:uFillTx/>
                  <a:latin typeface="Microsoft YaHei"/>
                  <a:ea typeface="Microsoft YaHei"/>
                  <a:cs typeface="+mn-cs"/>
                  <a:sym typeface="Arial" panose="020B0604020202020204" pitchFamily="34" charset="0"/>
                </a:rPr>
                <a:t>马克思主义基本原理</a:t>
              </a:r>
              <a:endParaRPr kumimoji="0" lang="en-US" altLang="zh-CN" sz="2000" b="0" i="0" u="none" strike="noStrike" kern="0" cap="none" spc="600" normalizeH="0" baseline="0" noProof="0" dirty="0">
                <a:ln>
                  <a:noFill/>
                </a:ln>
                <a:solidFill>
                  <a:srgbClr val="B26A37"/>
                </a:solidFill>
                <a:effectLst/>
                <a:uLnTx/>
                <a:uFillTx/>
                <a:latin typeface="Microsoft YaHei"/>
                <a:ea typeface="Microsoft YaHei"/>
                <a:cs typeface="+mn-cs"/>
                <a:sym typeface="Arial" panose="020B0604020202020204" pitchFamily="34" charset="0"/>
              </a:endParaRPr>
            </a:p>
          </p:txBody>
        </p:sp>
        <p:cxnSp>
          <p:nvCxnSpPr>
            <p:cNvPr id="18" name="直接连接符 17">
              <a:extLst>
                <a:ext uri="{FF2B5EF4-FFF2-40B4-BE49-F238E27FC236}">
                  <a16:creationId xmlns:a16="http://schemas.microsoft.com/office/drawing/2014/main" xmlns="" id="{EED287A8-47FC-42C0-9403-71071B10A7A0}"/>
                </a:ext>
              </a:extLst>
            </p:cNvPr>
            <p:cNvCxnSpPr>
              <a:cxnSpLocks/>
            </p:cNvCxnSpPr>
            <p:nvPr/>
          </p:nvCxnSpPr>
          <p:spPr>
            <a:xfrm>
              <a:off x="7895681" y="-611881"/>
              <a:ext cx="423947" cy="0"/>
            </a:xfrm>
            <a:prstGeom prst="line">
              <a:avLst/>
            </a:prstGeom>
            <a:noFill/>
            <a:ln w="12700" cap="flat" cmpd="sng" algn="ctr">
              <a:solidFill>
                <a:srgbClr val="C87E4C"/>
              </a:solidFill>
              <a:prstDash val="solid"/>
              <a:miter lim="800000"/>
            </a:ln>
            <a:effectLst/>
          </p:spPr>
        </p:cxnSp>
      </p:grpSp>
    </p:spTree>
    <p:extLst>
      <p:ext uri="{BB962C8B-B14F-4D97-AF65-F5344CB8AC3E}">
        <p14:creationId xmlns:p14="http://schemas.microsoft.com/office/powerpoint/2010/main" val="256375431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6">
            <a:extLst>
              <a:ext uri="{FF2B5EF4-FFF2-40B4-BE49-F238E27FC236}">
                <a16:creationId xmlns:a16="http://schemas.microsoft.com/office/drawing/2014/main" xmlns="" id="{80F7D5E9-4E95-488E-9F9C-B10D377AA9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
            <a:ext cx="12192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xmlns="" id="{3B521BFD-E9E5-4799-9EC4-8F3E6B5E7EFE}"/>
              </a:ext>
            </a:extLst>
          </p:cNvPr>
          <p:cNvGrpSpPr/>
          <p:nvPr/>
        </p:nvGrpSpPr>
        <p:grpSpPr>
          <a:xfrm>
            <a:off x="2035979" y="3624506"/>
            <a:ext cx="9907515" cy="1015663"/>
            <a:chOff x="2284484" y="4379771"/>
            <a:chExt cx="9907515" cy="1015663"/>
          </a:xfrm>
        </p:grpSpPr>
        <p:grpSp>
          <p:nvGrpSpPr>
            <p:cNvPr id="42" name="组合 41">
              <a:extLst>
                <a:ext uri="{FF2B5EF4-FFF2-40B4-BE49-F238E27FC236}">
                  <a16:creationId xmlns:a16="http://schemas.microsoft.com/office/drawing/2014/main" xmlns="" id="{18912171-E887-4E10-8AB6-D81B5EE01941}"/>
                </a:ext>
              </a:extLst>
            </p:cNvPr>
            <p:cNvGrpSpPr/>
            <p:nvPr/>
          </p:nvGrpSpPr>
          <p:grpSpPr>
            <a:xfrm>
              <a:off x="2284484" y="4379771"/>
              <a:ext cx="9907515" cy="1015663"/>
              <a:chOff x="1041966" y="994023"/>
              <a:chExt cx="9907515" cy="1015663"/>
            </a:xfrm>
          </p:grpSpPr>
          <p:sp>
            <p:nvSpPr>
              <p:cNvPr id="45" name="平行四边形 44">
                <a:extLst>
                  <a:ext uri="{FF2B5EF4-FFF2-40B4-BE49-F238E27FC236}">
                    <a16:creationId xmlns:a16="http://schemas.microsoft.com/office/drawing/2014/main" xmlns="" id="{F63EB8EF-FF67-42AA-93F5-0E4795D77BD3}"/>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xmlns="" id="{D2F4D533-D77D-4594-87D3-0576504B910C}"/>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三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hlinkClick r:id="rId4" action="ppaction://hlinksldjump"/>
              <a:extLst>
                <a:ext uri="{FF2B5EF4-FFF2-40B4-BE49-F238E27FC236}">
                  <a16:creationId xmlns:a16="http://schemas.microsoft.com/office/drawing/2014/main" xmlns="" id="{BE875E9E-7DA1-432D-AA72-DF97F8B721EE}"/>
                </a:ext>
              </a:extLst>
            </p:cNvPr>
            <p:cNvSpPr/>
            <p:nvPr/>
          </p:nvSpPr>
          <p:spPr>
            <a:xfrm>
              <a:off x="5567582" y="4633951"/>
              <a:ext cx="5106616"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社会主义从一国到多国</a:t>
              </a:r>
            </a:p>
          </p:txBody>
        </p:sp>
      </p:grpSp>
      <p:grpSp>
        <p:nvGrpSpPr>
          <p:cNvPr id="9" name="组合 8">
            <a:extLst>
              <a:ext uri="{FF2B5EF4-FFF2-40B4-BE49-F238E27FC236}">
                <a16:creationId xmlns:a16="http://schemas.microsoft.com/office/drawing/2014/main" xmlns="" id="{76DBAAB1-A06E-47BE-BEE3-A6386FA1AB87}"/>
              </a:ext>
            </a:extLst>
          </p:cNvPr>
          <p:cNvGrpSpPr/>
          <p:nvPr/>
        </p:nvGrpSpPr>
        <p:grpSpPr>
          <a:xfrm>
            <a:off x="1058875" y="2176041"/>
            <a:ext cx="9833233" cy="1015663"/>
            <a:chOff x="1283945" y="2888822"/>
            <a:chExt cx="9833233"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5" y="2888822"/>
              <a:ext cx="9833233" cy="1015663"/>
              <a:chOff x="1041963" y="994023"/>
              <a:chExt cx="9833233"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3" y="994023"/>
                <a:ext cx="983323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矩形 35">
                <a:extLst>
                  <a:ext uri="{FF2B5EF4-FFF2-40B4-BE49-F238E27FC236}">
                    <a16:creationId xmlns:a16="http://schemas.microsoft.com/office/drawing/2014/main" xmlns=""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5" action="ppaction://hlinksldjump"/>
              <a:extLst>
                <a:ext uri="{FF2B5EF4-FFF2-40B4-BE49-F238E27FC236}">
                  <a16:creationId xmlns:a16="http://schemas.microsoft.com/office/drawing/2014/main" xmlns="" id="{75A45FE1-C30D-4C7D-BD2A-5A0BB2263892}"/>
                </a:ext>
              </a:extLst>
            </p:cNvPr>
            <p:cNvSpPr/>
            <p:nvPr/>
          </p:nvSpPr>
          <p:spPr>
            <a:xfrm>
              <a:off x="4770178" y="3134522"/>
              <a:ext cx="5424958"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社会主义从理想到现实</a:t>
              </a:r>
            </a:p>
          </p:txBody>
        </p:sp>
      </p:grpSp>
      <p:grpSp>
        <p:nvGrpSpPr>
          <p:cNvPr id="29" name="组合 28">
            <a:extLst>
              <a:ext uri="{FF2B5EF4-FFF2-40B4-BE49-F238E27FC236}">
                <a16:creationId xmlns:a16="http://schemas.microsoft.com/office/drawing/2014/main" xmlns="" id="{7E981474-505D-4750-AB62-BDF72BFB9F66}"/>
              </a:ext>
            </a:extLst>
          </p:cNvPr>
          <p:cNvGrpSpPr/>
          <p:nvPr/>
        </p:nvGrpSpPr>
        <p:grpSpPr>
          <a:xfrm>
            <a:off x="2711994" y="5072972"/>
            <a:ext cx="9907515" cy="1015663"/>
            <a:chOff x="2284484" y="4379771"/>
            <a:chExt cx="9907515" cy="1015663"/>
          </a:xfrm>
        </p:grpSpPr>
        <p:grpSp>
          <p:nvGrpSpPr>
            <p:cNvPr id="30" name="组合 29">
              <a:extLst>
                <a:ext uri="{FF2B5EF4-FFF2-40B4-BE49-F238E27FC236}">
                  <a16:creationId xmlns:a16="http://schemas.microsoft.com/office/drawing/2014/main" xmlns="" id="{B1983CD1-66AC-40C3-991C-C51DA772EDD6}"/>
                </a:ext>
              </a:extLst>
            </p:cNvPr>
            <p:cNvGrpSpPr/>
            <p:nvPr/>
          </p:nvGrpSpPr>
          <p:grpSpPr>
            <a:xfrm>
              <a:off x="2284484" y="4379771"/>
              <a:ext cx="9907515" cy="1015663"/>
              <a:chOff x="1041966" y="994023"/>
              <a:chExt cx="9907515" cy="1015663"/>
            </a:xfrm>
          </p:grpSpPr>
          <p:sp>
            <p:nvSpPr>
              <p:cNvPr id="48" name="平行四边形 47">
                <a:extLst>
                  <a:ext uri="{FF2B5EF4-FFF2-40B4-BE49-F238E27FC236}">
                    <a16:creationId xmlns:a16="http://schemas.microsoft.com/office/drawing/2014/main" xmlns="" id="{FA9A5F12-156B-4780-AC15-03207820FBB4}"/>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矩形 38">
                <a:extLst>
                  <a:ext uri="{FF2B5EF4-FFF2-40B4-BE49-F238E27FC236}">
                    <a16:creationId xmlns:a16="http://schemas.microsoft.com/office/drawing/2014/main" xmlns="" id="{EC96E3A7-E1A4-4756-9FA7-5F4D0E420164}"/>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四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1" name="矩形 30">
              <a:hlinkClick r:id="rId6" action="ppaction://hlinksldjump"/>
              <a:extLst>
                <a:ext uri="{FF2B5EF4-FFF2-40B4-BE49-F238E27FC236}">
                  <a16:creationId xmlns:a16="http://schemas.microsoft.com/office/drawing/2014/main" xmlns="" id="{C3925E02-7DE4-4BB1-A621-33A2B8232F33}"/>
                </a:ext>
              </a:extLst>
            </p:cNvPr>
            <p:cNvSpPr/>
            <p:nvPr/>
          </p:nvSpPr>
          <p:spPr>
            <a:xfrm>
              <a:off x="5508077" y="4410548"/>
              <a:ext cx="4956521" cy="95410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社会主义在中国焕发出强大</a:t>
              </a:r>
              <a:endParaRPr kumimoji="0" lang="en-US" altLang="zh-CN"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生机活力</a:t>
              </a:r>
            </a:p>
          </p:txBody>
        </p:sp>
      </p:grpSp>
      <p:grpSp>
        <p:nvGrpSpPr>
          <p:cNvPr id="2" name="组合 1">
            <a:extLst>
              <a:ext uri="{FF2B5EF4-FFF2-40B4-BE49-F238E27FC236}">
                <a16:creationId xmlns:a16="http://schemas.microsoft.com/office/drawing/2014/main" xmlns="" id="{0F7F3DC2-222F-44F9-8F28-9D1F274238C8}"/>
              </a:ext>
            </a:extLst>
          </p:cNvPr>
          <p:cNvGrpSpPr/>
          <p:nvPr/>
        </p:nvGrpSpPr>
        <p:grpSpPr>
          <a:xfrm>
            <a:off x="337931" y="727576"/>
            <a:ext cx="9480006" cy="1015663"/>
            <a:chOff x="337931" y="727576"/>
            <a:chExt cx="9480006" cy="1015663"/>
          </a:xfrm>
        </p:grpSpPr>
        <p:grpSp>
          <p:nvGrpSpPr>
            <p:cNvPr id="7" name="组合 6">
              <a:extLst>
                <a:ext uri="{FF2B5EF4-FFF2-40B4-BE49-F238E27FC236}">
                  <a16:creationId xmlns:a16="http://schemas.microsoft.com/office/drawing/2014/main" xmlns="" id="{7E2342E8-CC9A-4F42-8B59-D5C3E65AAE7E}"/>
                </a:ext>
              </a:extLst>
            </p:cNvPr>
            <p:cNvGrpSpPr/>
            <p:nvPr/>
          </p:nvGrpSpPr>
          <p:grpSpPr>
            <a:xfrm>
              <a:off x="337931" y="727576"/>
              <a:ext cx="9480006" cy="1015663"/>
              <a:chOff x="1041966" y="994023"/>
              <a:chExt cx="9480006" cy="1015663"/>
            </a:xfrm>
          </p:grpSpPr>
          <p:sp>
            <p:nvSpPr>
              <p:cNvPr id="6" name="平行四边形 5">
                <a:extLst>
                  <a:ext uri="{FF2B5EF4-FFF2-40B4-BE49-F238E27FC236}">
                    <a16:creationId xmlns:a16="http://schemas.microsoft.com/office/drawing/2014/main" xmlns="" id="{5581663E-4EC9-47CE-804A-3E9878971754}"/>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xmlns="" id="{AF052D45-B158-442B-BA78-B27D4D33D697}"/>
                  </a:ext>
                </a:extLst>
              </p:cNvPr>
              <p:cNvSpPr/>
              <p:nvPr/>
            </p:nvSpPr>
            <p:spPr>
              <a:xfrm>
                <a:off x="3176314" y="1035812"/>
                <a:ext cx="7345658" cy="870431"/>
              </a:xfrm>
              <a:prstGeom prst="rect">
                <a:avLst/>
              </a:prstGeom>
            </p:spPr>
            <p:txBody>
              <a:bodyPr wrap="square">
                <a:spAutoFit/>
              </a:bodyPr>
              <a:lstStyle/>
              <a:p>
                <a:pPr marL="0" marR="0" lvl="0" indent="0" algn="just" defTabSz="914400" rtl="0" eaLnBrk="1" fontAlgn="auto" latinLnBrk="0" hangingPunct="1">
                  <a:lnSpc>
                    <a:spcPct val="114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en-US" altLang="zh-CN"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51" name="矩形 50">
              <a:hlinkClick r:id="rId7" action="ppaction://hlinksldjump"/>
              <a:extLst>
                <a:ext uri="{FF2B5EF4-FFF2-40B4-BE49-F238E27FC236}">
                  <a16:creationId xmlns:a16="http://schemas.microsoft.com/office/drawing/2014/main" xmlns="" id="{F9A17F31-39A7-4189-9FE8-64D32D004F10}"/>
                </a:ext>
              </a:extLst>
            </p:cNvPr>
            <p:cNvSpPr/>
            <p:nvPr/>
          </p:nvSpPr>
          <p:spPr>
            <a:xfrm>
              <a:off x="3825281" y="968220"/>
              <a:ext cx="5424958"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mn-lt"/>
                </a:rPr>
                <a:t>社会主义从空想到科学</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728006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 presetClass="entr" presetSubtype="2"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1+#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31480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箭头: 五边形 21">
            <a:extLst>
              <a:ext uri="{FF2B5EF4-FFF2-40B4-BE49-F238E27FC236}">
                <a16:creationId xmlns:a16="http://schemas.microsoft.com/office/drawing/2014/main" xmlns="" id="{21D6FAE3-5EF0-4291-80DF-C504C3DE50BB}"/>
              </a:ext>
            </a:extLst>
          </p:cNvPr>
          <p:cNvSpPr/>
          <p:nvPr/>
        </p:nvSpPr>
        <p:spPr>
          <a:xfrm>
            <a:off x="656823" y="5346097"/>
            <a:ext cx="10930171" cy="609490"/>
          </a:xfrm>
          <a:prstGeom prst="homePlat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你觉得社会主义国家要想达到发达国家水平，还需要多久？</a:t>
            </a:r>
          </a:p>
        </p:txBody>
      </p:sp>
      <p:sp>
        <p:nvSpPr>
          <p:cNvPr id="23" name="箭头: 五边形 22">
            <a:extLst>
              <a:ext uri="{FF2B5EF4-FFF2-40B4-BE49-F238E27FC236}">
                <a16:creationId xmlns:a16="http://schemas.microsoft.com/office/drawing/2014/main" xmlns="" id="{F8D1BB89-B177-4C6B-8D61-9BE97E3FB10A}"/>
              </a:ext>
            </a:extLst>
          </p:cNvPr>
          <p:cNvSpPr/>
          <p:nvPr/>
        </p:nvSpPr>
        <p:spPr>
          <a:xfrm>
            <a:off x="674356" y="832392"/>
            <a:ext cx="10930171" cy="752587"/>
          </a:xfrm>
          <a:prstGeom prst="homePlat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这些社会主义国家有什么共同特征？</a:t>
            </a:r>
          </a:p>
        </p:txBody>
      </p:sp>
      <p:grpSp>
        <p:nvGrpSpPr>
          <p:cNvPr id="9" name="组合 8">
            <a:extLst>
              <a:ext uri="{FF2B5EF4-FFF2-40B4-BE49-F238E27FC236}">
                <a16:creationId xmlns:a16="http://schemas.microsoft.com/office/drawing/2014/main" xmlns="" id="{B7BAAF39-9282-47A7-9F8B-41FD5385A838}"/>
              </a:ext>
            </a:extLst>
          </p:cNvPr>
          <p:cNvGrpSpPr/>
          <p:nvPr/>
        </p:nvGrpSpPr>
        <p:grpSpPr>
          <a:xfrm>
            <a:off x="1291446" y="2417901"/>
            <a:ext cx="9907088" cy="1591131"/>
            <a:chOff x="1291446" y="2417901"/>
            <a:chExt cx="9907088" cy="1591131"/>
          </a:xfrm>
        </p:grpSpPr>
        <p:sp>
          <p:nvSpPr>
            <p:cNvPr id="24" name="矩形 23">
              <a:extLst>
                <a:ext uri="{FF2B5EF4-FFF2-40B4-BE49-F238E27FC236}">
                  <a16:creationId xmlns:a16="http://schemas.microsoft.com/office/drawing/2014/main" xmlns="" id="{F26CE6FB-7C8F-43B8-A802-1A5B1D2CAE79}"/>
                </a:ext>
              </a:extLst>
            </p:cNvPr>
            <p:cNvSpPr/>
            <p:nvPr/>
          </p:nvSpPr>
          <p:spPr>
            <a:xfrm>
              <a:off x="4084775" y="2417901"/>
              <a:ext cx="4022450" cy="60949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经济文化发展相对落后</a:t>
              </a:r>
            </a:p>
          </p:txBody>
        </p:sp>
        <p:sp>
          <p:nvSpPr>
            <p:cNvPr id="26" name="文本框 18">
              <a:extLst>
                <a:ext uri="{FF2B5EF4-FFF2-40B4-BE49-F238E27FC236}">
                  <a16:creationId xmlns:a16="http://schemas.microsoft.com/office/drawing/2014/main" xmlns="" id="{615B7919-A746-4364-9DFA-551F24B465DF}"/>
                </a:ext>
              </a:extLst>
            </p:cNvPr>
            <p:cNvSpPr txBox="1">
              <a:spLocks noChangeArrowheads="1"/>
            </p:cNvSpPr>
            <p:nvPr/>
          </p:nvSpPr>
          <p:spPr bwMode="auto">
            <a:xfrm>
              <a:off x="1291446" y="3428617"/>
              <a:ext cx="9907088"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800" algn="just" defTabSz="914400" rtl="0" eaLnBrk="1" fontAlgn="base" latinLnBrk="0" hangingPunct="1">
                <a:lnSpc>
                  <a:spcPct val="150000"/>
                </a:lnSpc>
                <a:spcBef>
                  <a:spcPts val="14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2020</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年美国人均</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GDP</a:t>
              </a:r>
              <a:r>
                <a:rPr lang="zh-CN" altLang="en-US" sz="2400" dirty="0">
                  <a:solidFill>
                    <a:prstClr val="black"/>
                  </a:solidFill>
                </a:rPr>
                <a:t>为</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65253</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美元，朝鲜人均</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GDP</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还未到</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1000</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美元</a:t>
              </a:r>
            </a:p>
          </p:txBody>
        </p:sp>
      </p:grpSp>
    </p:spTree>
    <p:extLst>
      <p:ext uri="{BB962C8B-B14F-4D97-AF65-F5344CB8AC3E}">
        <p14:creationId xmlns:p14="http://schemas.microsoft.com/office/powerpoint/2010/main" val="11478607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81173"/>
            <a:ext cx="8565418"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一、经济文化相对落后国家建设社会主义的长期性</a:t>
            </a:r>
          </a:p>
        </p:txBody>
      </p:sp>
      <p:grpSp>
        <p:nvGrpSpPr>
          <p:cNvPr id="4" name="组合 3">
            <a:extLst>
              <a:ext uri="{FF2B5EF4-FFF2-40B4-BE49-F238E27FC236}">
                <a16:creationId xmlns:a16="http://schemas.microsoft.com/office/drawing/2014/main" xmlns="" id="{FCA3DE16-5AD2-4061-964C-BC0680B7DBF3}"/>
              </a:ext>
            </a:extLst>
          </p:cNvPr>
          <p:cNvGrpSpPr/>
          <p:nvPr/>
        </p:nvGrpSpPr>
        <p:grpSpPr>
          <a:xfrm>
            <a:off x="2023870" y="1295040"/>
            <a:ext cx="8753861" cy="5100830"/>
            <a:chOff x="2310379" y="1800089"/>
            <a:chExt cx="7247972" cy="4223356"/>
          </a:xfrm>
        </p:grpSpPr>
        <p:grpSp>
          <p:nvGrpSpPr>
            <p:cNvPr id="16" name="Group 4">
              <a:extLst>
                <a:ext uri="{FF2B5EF4-FFF2-40B4-BE49-F238E27FC236}">
                  <a16:creationId xmlns:a16="http://schemas.microsoft.com/office/drawing/2014/main" xmlns="" id="{8B925A33-416D-4838-9948-455D5186B344}"/>
                </a:ext>
              </a:extLst>
            </p:cNvPr>
            <p:cNvGrpSpPr/>
            <p:nvPr/>
          </p:nvGrpSpPr>
          <p:grpSpPr>
            <a:xfrm>
              <a:off x="6991087" y="1865180"/>
              <a:ext cx="873125" cy="728663"/>
              <a:chOff x="7204075" y="1731962"/>
              <a:chExt cx="873125" cy="728663"/>
            </a:xfrm>
          </p:grpSpPr>
          <p:sp>
            <p:nvSpPr>
              <p:cNvPr id="17" name="Freeform 12">
                <a:extLst>
                  <a:ext uri="{FF2B5EF4-FFF2-40B4-BE49-F238E27FC236}">
                    <a16:creationId xmlns:a16="http://schemas.microsoft.com/office/drawing/2014/main" xmlns="" id="{F6403BF2-0A33-4F32-AA31-6248CE41893B}"/>
                  </a:ext>
                </a:extLst>
              </p:cNvPr>
              <p:cNvSpPr>
                <a:spLocks noEditPoints="1"/>
              </p:cNvSpPr>
              <p:nvPr/>
            </p:nvSpPr>
            <p:spPr bwMode="auto">
              <a:xfrm>
                <a:off x="7204075" y="1838325"/>
                <a:ext cx="530225" cy="528637"/>
              </a:xfrm>
              <a:custGeom>
                <a:avLst/>
                <a:gdLst>
                  <a:gd name="T0" fmla="*/ 145 w 290"/>
                  <a:gd name="T1" fmla="*/ 290 h 290"/>
                  <a:gd name="T2" fmla="*/ 168 w 290"/>
                  <a:gd name="T3" fmla="*/ 290 h 290"/>
                  <a:gd name="T4" fmla="*/ 168 w 290"/>
                  <a:gd name="T5" fmla="*/ 268 h 290"/>
                  <a:gd name="T6" fmla="*/ 216 w 290"/>
                  <a:gd name="T7" fmla="*/ 249 h 290"/>
                  <a:gd name="T8" fmla="*/ 231 w 290"/>
                  <a:gd name="T9" fmla="*/ 264 h 290"/>
                  <a:gd name="T10" fmla="*/ 264 w 290"/>
                  <a:gd name="T11" fmla="*/ 232 h 290"/>
                  <a:gd name="T12" fmla="*/ 248 w 290"/>
                  <a:gd name="T13" fmla="*/ 216 h 290"/>
                  <a:gd name="T14" fmla="*/ 268 w 290"/>
                  <a:gd name="T15" fmla="*/ 168 h 290"/>
                  <a:gd name="T16" fmla="*/ 290 w 290"/>
                  <a:gd name="T17" fmla="*/ 168 h 290"/>
                  <a:gd name="T18" fmla="*/ 290 w 290"/>
                  <a:gd name="T19" fmla="*/ 122 h 290"/>
                  <a:gd name="T20" fmla="*/ 268 w 290"/>
                  <a:gd name="T21" fmla="*/ 122 h 290"/>
                  <a:gd name="T22" fmla="*/ 248 w 290"/>
                  <a:gd name="T23" fmla="*/ 74 h 290"/>
                  <a:gd name="T24" fmla="*/ 264 w 290"/>
                  <a:gd name="T25" fmla="*/ 59 h 290"/>
                  <a:gd name="T26" fmla="*/ 231 w 290"/>
                  <a:gd name="T27" fmla="*/ 27 h 290"/>
                  <a:gd name="T28" fmla="*/ 216 w 290"/>
                  <a:gd name="T29" fmla="*/ 42 h 290"/>
                  <a:gd name="T30" fmla="*/ 168 w 290"/>
                  <a:gd name="T31" fmla="*/ 22 h 290"/>
                  <a:gd name="T32" fmla="*/ 168 w 290"/>
                  <a:gd name="T33" fmla="*/ 0 h 290"/>
                  <a:gd name="T34" fmla="*/ 145 w 290"/>
                  <a:gd name="T35" fmla="*/ 0 h 290"/>
                  <a:gd name="T36" fmla="*/ 145 w 290"/>
                  <a:gd name="T37" fmla="*/ 53 h 290"/>
                  <a:gd name="T38" fmla="*/ 237 w 290"/>
                  <a:gd name="T39" fmla="*/ 145 h 290"/>
                  <a:gd name="T40" fmla="*/ 145 w 290"/>
                  <a:gd name="T41" fmla="*/ 238 h 290"/>
                  <a:gd name="T42" fmla="*/ 145 w 290"/>
                  <a:gd name="T43" fmla="*/ 290 h 290"/>
                  <a:gd name="T44" fmla="*/ 42 w 290"/>
                  <a:gd name="T45" fmla="*/ 216 h 290"/>
                  <a:gd name="T46" fmla="*/ 26 w 290"/>
                  <a:gd name="T47" fmla="*/ 232 h 290"/>
                  <a:gd name="T48" fmla="*/ 59 w 290"/>
                  <a:gd name="T49" fmla="*/ 264 h 290"/>
                  <a:gd name="T50" fmla="*/ 74 w 290"/>
                  <a:gd name="T51" fmla="*/ 249 h 290"/>
                  <a:gd name="T52" fmla="*/ 122 w 290"/>
                  <a:gd name="T53" fmla="*/ 268 h 290"/>
                  <a:gd name="T54" fmla="*/ 122 w 290"/>
                  <a:gd name="T55" fmla="*/ 290 h 290"/>
                  <a:gd name="T56" fmla="*/ 145 w 290"/>
                  <a:gd name="T57" fmla="*/ 290 h 290"/>
                  <a:gd name="T58" fmla="*/ 145 w 290"/>
                  <a:gd name="T59" fmla="*/ 238 h 290"/>
                  <a:gd name="T60" fmla="*/ 145 w 290"/>
                  <a:gd name="T61" fmla="*/ 238 h 290"/>
                  <a:gd name="T62" fmla="*/ 52 w 290"/>
                  <a:gd name="T63" fmla="*/ 145 h 290"/>
                  <a:gd name="T64" fmla="*/ 145 w 290"/>
                  <a:gd name="T65" fmla="*/ 53 h 290"/>
                  <a:gd name="T66" fmla="*/ 145 w 290"/>
                  <a:gd name="T67" fmla="*/ 53 h 290"/>
                  <a:gd name="T68" fmla="*/ 145 w 290"/>
                  <a:gd name="T69" fmla="*/ 53 h 290"/>
                  <a:gd name="T70" fmla="*/ 145 w 290"/>
                  <a:gd name="T71" fmla="*/ 0 h 290"/>
                  <a:gd name="T72" fmla="*/ 122 w 290"/>
                  <a:gd name="T73" fmla="*/ 0 h 290"/>
                  <a:gd name="T74" fmla="*/ 122 w 290"/>
                  <a:gd name="T75" fmla="*/ 22 h 290"/>
                  <a:gd name="T76" fmla="*/ 74 w 290"/>
                  <a:gd name="T77" fmla="*/ 42 h 290"/>
                  <a:gd name="T78" fmla="*/ 59 w 290"/>
                  <a:gd name="T79" fmla="*/ 27 h 290"/>
                  <a:gd name="T80" fmla="*/ 26 w 290"/>
                  <a:gd name="T81" fmla="*/ 59 h 290"/>
                  <a:gd name="T82" fmla="*/ 42 w 290"/>
                  <a:gd name="T83" fmla="*/ 74 h 290"/>
                  <a:gd name="T84" fmla="*/ 22 w 290"/>
                  <a:gd name="T85" fmla="*/ 122 h 290"/>
                  <a:gd name="T86" fmla="*/ 0 w 290"/>
                  <a:gd name="T87" fmla="*/ 122 h 290"/>
                  <a:gd name="T88" fmla="*/ 0 w 290"/>
                  <a:gd name="T89" fmla="*/ 168 h 290"/>
                  <a:gd name="T90" fmla="*/ 22 w 290"/>
                  <a:gd name="T91" fmla="*/ 168 h 290"/>
                  <a:gd name="T92" fmla="*/ 42 w 290"/>
                  <a:gd name="T93" fmla="*/ 21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0" h="290">
                    <a:moveTo>
                      <a:pt x="145" y="290"/>
                    </a:moveTo>
                    <a:cubicBezTo>
                      <a:pt x="168" y="290"/>
                      <a:pt x="168" y="290"/>
                      <a:pt x="168" y="290"/>
                    </a:cubicBezTo>
                    <a:cubicBezTo>
                      <a:pt x="168" y="268"/>
                      <a:pt x="168" y="268"/>
                      <a:pt x="168" y="268"/>
                    </a:cubicBezTo>
                    <a:cubicBezTo>
                      <a:pt x="185" y="265"/>
                      <a:pt x="202" y="258"/>
                      <a:pt x="216" y="249"/>
                    </a:cubicBezTo>
                    <a:cubicBezTo>
                      <a:pt x="231" y="264"/>
                      <a:pt x="231" y="264"/>
                      <a:pt x="231" y="264"/>
                    </a:cubicBezTo>
                    <a:cubicBezTo>
                      <a:pt x="264" y="232"/>
                      <a:pt x="264" y="232"/>
                      <a:pt x="264" y="232"/>
                    </a:cubicBezTo>
                    <a:cubicBezTo>
                      <a:pt x="248" y="216"/>
                      <a:pt x="248" y="216"/>
                      <a:pt x="248" y="216"/>
                    </a:cubicBezTo>
                    <a:cubicBezTo>
                      <a:pt x="258" y="202"/>
                      <a:pt x="265" y="186"/>
                      <a:pt x="268" y="168"/>
                    </a:cubicBezTo>
                    <a:cubicBezTo>
                      <a:pt x="290" y="168"/>
                      <a:pt x="290" y="168"/>
                      <a:pt x="290" y="168"/>
                    </a:cubicBezTo>
                    <a:cubicBezTo>
                      <a:pt x="290" y="122"/>
                      <a:pt x="290" y="122"/>
                      <a:pt x="290" y="122"/>
                    </a:cubicBezTo>
                    <a:cubicBezTo>
                      <a:pt x="268" y="122"/>
                      <a:pt x="268" y="122"/>
                      <a:pt x="268" y="122"/>
                    </a:cubicBezTo>
                    <a:cubicBezTo>
                      <a:pt x="265" y="105"/>
                      <a:pt x="258" y="89"/>
                      <a:pt x="248" y="74"/>
                    </a:cubicBezTo>
                    <a:cubicBezTo>
                      <a:pt x="264" y="59"/>
                      <a:pt x="264" y="59"/>
                      <a:pt x="264" y="59"/>
                    </a:cubicBezTo>
                    <a:cubicBezTo>
                      <a:pt x="231" y="27"/>
                      <a:pt x="231" y="27"/>
                      <a:pt x="231" y="27"/>
                    </a:cubicBezTo>
                    <a:cubicBezTo>
                      <a:pt x="216" y="42"/>
                      <a:pt x="216" y="42"/>
                      <a:pt x="216" y="42"/>
                    </a:cubicBezTo>
                    <a:cubicBezTo>
                      <a:pt x="202" y="32"/>
                      <a:pt x="185" y="25"/>
                      <a:pt x="168" y="22"/>
                    </a:cubicBezTo>
                    <a:cubicBezTo>
                      <a:pt x="168" y="0"/>
                      <a:pt x="168" y="0"/>
                      <a:pt x="168" y="0"/>
                    </a:cubicBezTo>
                    <a:cubicBezTo>
                      <a:pt x="145" y="0"/>
                      <a:pt x="145" y="0"/>
                      <a:pt x="145" y="0"/>
                    </a:cubicBezTo>
                    <a:cubicBezTo>
                      <a:pt x="145" y="53"/>
                      <a:pt x="145" y="53"/>
                      <a:pt x="145" y="53"/>
                    </a:cubicBezTo>
                    <a:cubicBezTo>
                      <a:pt x="196" y="53"/>
                      <a:pt x="237" y="94"/>
                      <a:pt x="237" y="145"/>
                    </a:cubicBezTo>
                    <a:cubicBezTo>
                      <a:pt x="237" y="196"/>
                      <a:pt x="196" y="238"/>
                      <a:pt x="145" y="238"/>
                    </a:cubicBezTo>
                    <a:lnTo>
                      <a:pt x="145" y="290"/>
                    </a:lnTo>
                    <a:close/>
                    <a:moveTo>
                      <a:pt x="42" y="216"/>
                    </a:moveTo>
                    <a:cubicBezTo>
                      <a:pt x="26" y="232"/>
                      <a:pt x="26" y="232"/>
                      <a:pt x="26" y="232"/>
                    </a:cubicBezTo>
                    <a:cubicBezTo>
                      <a:pt x="59" y="264"/>
                      <a:pt x="59" y="264"/>
                      <a:pt x="59" y="264"/>
                    </a:cubicBezTo>
                    <a:cubicBezTo>
                      <a:pt x="74" y="249"/>
                      <a:pt x="74" y="249"/>
                      <a:pt x="74" y="249"/>
                    </a:cubicBezTo>
                    <a:cubicBezTo>
                      <a:pt x="88" y="258"/>
                      <a:pt x="105" y="265"/>
                      <a:pt x="122" y="268"/>
                    </a:cubicBezTo>
                    <a:cubicBezTo>
                      <a:pt x="122" y="290"/>
                      <a:pt x="122" y="290"/>
                      <a:pt x="122" y="290"/>
                    </a:cubicBezTo>
                    <a:cubicBezTo>
                      <a:pt x="145" y="290"/>
                      <a:pt x="145" y="290"/>
                      <a:pt x="145" y="290"/>
                    </a:cubicBezTo>
                    <a:cubicBezTo>
                      <a:pt x="145" y="238"/>
                      <a:pt x="145" y="238"/>
                      <a:pt x="145" y="238"/>
                    </a:cubicBezTo>
                    <a:cubicBezTo>
                      <a:pt x="145" y="238"/>
                      <a:pt x="145" y="238"/>
                      <a:pt x="145" y="238"/>
                    </a:cubicBezTo>
                    <a:cubicBezTo>
                      <a:pt x="94" y="238"/>
                      <a:pt x="52" y="196"/>
                      <a:pt x="52" y="145"/>
                    </a:cubicBezTo>
                    <a:cubicBezTo>
                      <a:pt x="52" y="94"/>
                      <a:pt x="94" y="53"/>
                      <a:pt x="145" y="53"/>
                    </a:cubicBezTo>
                    <a:cubicBezTo>
                      <a:pt x="145" y="53"/>
                      <a:pt x="145" y="53"/>
                      <a:pt x="145" y="53"/>
                    </a:cubicBezTo>
                    <a:cubicBezTo>
                      <a:pt x="145" y="53"/>
                      <a:pt x="145" y="53"/>
                      <a:pt x="145" y="53"/>
                    </a:cubicBezTo>
                    <a:cubicBezTo>
                      <a:pt x="145" y="0"/>
                      <a:pt x="145" y="0"/>
                      <a:pt x="145" y="0"/>
                    </a:cubicBezTo>
                    <a:cubicBezTo>
                      <a:pt x="122" y="0"/>
                      <a:pt x="122" y="0"/>
                      <a:pt x="122" y="0"/>
                    </a:cubicBezTo>
                    <a:cubicBezTo>
                      <a:pt x="122" y="22"/>
                      <a:pt x="122" y="22"/>
                      <a:pt x="122" y="22"/>
                    </a:cubicBezTo>
                    <a:cubicBezTo>
                      <a:pt x="105" y="25"/>
                      <a:pt x="88" y="32"/>
                      <a:pt x="74" y="42"/>
                    </a:cubicBezTo>
                    <a:cubicBezTo>
                      <a:pt x="59" y="27"/>
                      <a:pt x="59" y="27"/>
                      <a:pt x="59" y="27"/>
                    </a:cubicBezTo>
                    <a:cubicBezTo>
                      <a:pt x="26" y="59"/>
                      <a:pt x="26" y="59"/>
                      <a:pt x="26" y="59"/>
                    </a:cubicBezTo>
                    <a:cubicBezTo>
                      <a:pt x="42" y="74"/>
                      <a:pt x="42" y="74"/>
                      <a:pt x="42" y="74"/>
                    </a:cubicBezTo>
                    <a:cubicBezTo>
                      <a:pt x="32" y="89"/>
                      <a:pt x="25" y="105"/>
                      <a:pt x="22" y="122"/>
                    </a:cubicBezTo>
                    <a:cubicBezTo>
                      <a:pt x="0" y="122"/>
                      <a:pt x="0" y="122"/>
                      <a:pt x="0" y="122"/>
                    </a:cubicBezTo>
                    <a:cubicBezTo>
                      <a:pt x="0" y="168"/>
                      <a:pt x="0" y="168"/>
                      <a:pt x="0" y="168"/>
                    </a:cubicBezTo>
                    <a:cubicBezTo>
                      <a:pt x="22" y="168"/>
                      <a:pt x="22" y="168"/>
                      <a:pt x="22" y="168"/>
                    </a:cubicBezTo>
                    <a:cubicBezTo>
                      <a:pt x="25" y="186"/>
                      <a:pt x="32" y="202"/>
                      <a:pt x="42" y="216"/>
                    </a:cubicBezTo>
                    <a:close/>
                  </a:path>
                </a:pathLst>
              </a:custGeom>
              <a:solidFill>
                <a:srgbClr val="FFC3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18" name="Freeform 13">
                <a:extLst>
                  <a:ext uri="{FF2B5EF4-FFF2-40B4-BE49-F238E27FC236}">
                    <a16:creationId xmlns:a16="http://schemas.microsoft.com/office/drawing/2014/main" xmlns="" id="{0BBE11CA-CEED-4622-83E6-A292646343DA}"/>
                  </a:ext>
                </a:extLst>
              </p:cNvPr>
              <p:cNvSpPr>
                <a:spLocks noEditPoints="1"/>
              </p:cNvSpPr>
              <p:nvPr/>
            </p:nvSpPr>
            <p:spPr bwMode="auto">
              <a:xfrm>
                <a:off x="7729538" y="2120900"/>
                <a:ext cx="341313" cy="339725"/>
              </a:xfrm>
              <a:custGeom>
                <a:avLst/>
                <a:gdLst>
                  <a:gd name="T0" fmla="*/ 93 w 187"/>
                  <a:gd name="T1" fmla="*/ 15 h 187"/>
                  <a:gd name="T2" fmla="*/ 118 w 187"/>
                  <a:gd name="T3" fmla="*/ 19 h 187"/>
                  <a:gd name="T4" fmla="*/ 123 w 187"/>
                  <a:gd name="T5" fmla="*/ 5 h 187"/>
                  <a:gd name="T6" fmla="*/ 155 w 187"/>
                  <a:gd name="T7" fmla="*/ 23 h 187"/>
                  <a:gd name="T8" fmla="*/ 145 w 187"/>
                  <a:gd name="T9" fmla="*/ 34 h 187"/>
                  <a:gd name="T10" fmla="*/ 164 w 187"/>
                  <a:gd name="T11" fmla="*/ 58 h 187"/>
                  <a:gd name="T12" fmla="*/ 177 w 187"/>
                  <a:gd name="T13" fmla="*/ 52 h 187"/>
                  <a:gd name="T14" fmla="*/ 187 w 187"/>
                  <a:gd name="T15" fmla="*/ 87 h 187"/>
                  <a:gd name="T16" fmla="*/ 172 w 187"/>
                  <a:gd name="T17" fmla="*/ 88 h 187"/>
                  <a:gd name="T18" fmla="*/ 168 w 187"/>
                  <a:gd name="T19" fmla="*/ 119 h 187"/>
                  <a:gd name="T20" fmla="*/ 182 w 187"/>
                  <a:gd name="T21" fmla="*/ 123 h 187"/>
                  <a:gd name="T22" fmla="*/ 164 w 187"/>
                  <a:gd name="T23" fmla="*/ 155 h 187"/>
                  <a:gd name="T24" fmla="*/ 153 w 187"/>
                  <a:gd name="T25" fmla="*/ 145 h 187"/>
                  <a:gd name="T26" fmla="*/ 129 w 187"/>
                  <a:gd name="T27" fmla="*/ 164 h 187"/>
                  <a:gd name="T28" fmla="*/ 135 w 187"/>
                  <a:gd name="T29" fmla="*/ 178 h 187"/>
                  <a:gd name="T30" fmla="*/ 100 w 187"/>
                  <a:gd name="T31" fmla="*/ 187 h 187"/>
                  <a:gd name="T32" fmla="*/ 99 w 187"/>
                  <a:gd name="T33" fmla="*/ 172 h 187"/>
                  <a:gd name="T34" fmla="*/ 93 w 187"/>
                  <a:gd name="T35" fmla="*/ 172 h 187"/>
                  <a:gd name="T36" fmla="*/ 93 w 187"/>
                  <a:gd name="T37" fmla="*/ 132 h 187"/>
                  <a:gd name="T38" fmla="*/ 130 w 187"/>
                  <a:gd name="T39" fmla="*/ 106 h 187"/>
                  <a:gd name="T40" fmla="*/ 105 w 187"/>
                  <a:gd name="T41" fmla="*/ 57 h 187"/>
                  <a:gd name="T42" fmla="*/ 93 w 187"/>
                  <a:gd name="T43" fmla="*/ 55 h 187"/>
                  <a:gd name="T44" fmla="*/ 93 w 187"/>
                  <a:gd name="T45" fmla="*/ 15 h 187"/>
                  <a:gd name="T46" fmla="*/ 23 w 187"/>
                  <a:gd name="T47" fmla="*/ 129 h 187"/>
                  <a:gd name="T48" fmla="*/ 9 w 187"/>
                  <a:gd name="T49" fmla="*/ 135 h 187"/>
                  <a:gd name="T50" fmla="*/ 0 w 187"/>
                  <a:gd name="T51" fmla="*/ 100 h 187"/>
                  <a:gd name="T52" fmla="*/ 15 w 187"/>
                  <a:gd name="T53" fmla="*/ 99 h 187"/>
                  <a:gd name="T54" fmla="*/ 19 w 187"/>
                  <a:gd name="T55" fmla="*/ 69 h 187"/>
                  <a:gd name="T56" fmla="*/ 4 w 187"/>
                  <a:gd name="T57" fmla="*/ 64 h 187"/>
                  <a:gd name="T58" fmla="*/ 23 w 187"/>
                  <a:gd name="T59" fmla="*/ 32 h 187"/>
                  <a:gd name="T60" fmla="*/ 34 w 187"/>
                  <a:gd name="T61" fmla="*/ 42 h 187"/>
                  <a:gd name="T62" fmla="*/ 58 w 187"/>
                  <a:gd name="T63" fmla="*/ 23 h 187"/>
                  <a:gd name="T64" fmla="*/ 51 w 187"/>
                  <a:gd name="T65" fmla="*/ 10 h 187"/>
                  <a:gd name="T66" fmla="*/ 87 w 187"/>
                  <a:gd name="T67" fmla="*/ 0 h 187"/>
                  <a:gd name="T68" fmla="*/ 88 w 187"/>
                  <a:gd name="T69" fmla="*/ 15 h 187"/>
                  <a:gd name="T70" fmla="*/ 93 w 187"/>
                  <a:gd name="T71" fmla="*/ 15 h 187"/>
                  <a:gd name="T72" fmla="*/ 93 w 187"/>
                  <a:gd name="T73" fmla="*/ 55 h 187"/>
                  <a:gd name="T74" fmla="*/ 57 w 187"/>
                  <a:gd name="T75" fmla="*/ 81 h 187"/>
                  <a:gd name="T76" fmla="*/ 81 w 187"/>
                  <a:gd name="T77" fmla="*/ 130 h 187"/>
                  <a:gd name="T78" fmla="*/ 93 w 187"/>
                  <a:gd name="T79" fmla="*/ 132 h 187"/>
                  <a:gd name="T80" fmla="*/ 93 w 187"/>
                  <a:gd name="T81" fmla="*/ 172 h 187"/>
                  <a:gd name="T82" fmla="*/ 68 w 187"/>
                  <a:gd name="T83" fmla="*/ 168 h 187"/>
                  <a:gd name="T84" fmla="*/ 64 w 187"/>
                  <a:gd name="T85" fmla="*/ 183 h 187"/>
                  <a:gd name="T86" fmla="*/ 32 w 187"/>
                  <a:gd name="T87" fmla="*/ 164 h 187"/>
                  <a:gd name="T88" fmla="*/ 42 w 187"/>
                  <a:gd name="T89" fmla="*/ 153 h 187"/>
                  <a:gd name="T90" fmla="*/ 23 w 187"/>
                  <a:gd name="T91" fmla="*/ 1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7">
                    <a:moveTo>
                      <a:pt x="93" y="15"/>
                    </a:moveTo>
                    <a:cubicBezTo>
                      <a:pt x="102" y="15"/>
                      <a:pt x="110" y="16"/>
                      <a:pt x="118" y="19"/>
                    </a:cubicBezTo>
                    <a:cubicBezTo>
                      <a:pt x="123" y="5"/>
                      <a:pt x="123" y="5"/>
                      <a:pt x="123" y="5"/>
                    </a:cubicBezTo>
                    <a:cubicBezTo>
                      <a:pt x="135" y="9"/>
                      <a:pt x="146" y="15"/>
                      <a:pt x="155" y="23"/>
                    </a:cubicBezTo>
                    <a:cubicBezTo>
                      <a:pt x="145" y="34"/>
                      <a:pt x="145" y="34"/>
                      <a:pt x="145" y="34"/>
                    </a:cubicBezTo>
                    <a:cubicBezTo>
                      <a:pt x="153" y="41"/>
                      <a:pt x="159" y="49"/>
                      <a:pt x="164" y="58"/>
                    </a:cubicBezTo>
                    <a:cubicBezTo>
                      <a:pt x="177" y="52"/>
                      <a:pt x="177" y="52"/>
                      <a:pt x="177" y="52"/>
                    </a:cubicBezTo>
                    <a:cubicBezTo>
                      <a:pt x="183" y="63"/>
                      <a:pt x="186" y="75"/>
                      <a:pt x="187" y="87"/>
                    </a:cubicBezTo>
                    <a:cubicBezTo>
                      <a:pt x="172" y="88"/>
                      <a:pt x="172" y="88"/>
                      <a:pt x="172" y="88"/>
                    </a:cubicBezTo>
                    <a:cubicBezTo>
                      <a:pt x="173" y="98"/>
                      <a:pt x="172" y="108"/>
                      <a:pt x="168" y="119"/>
                    </a:cubicBezTo>
                    <a:cubicBezTo>
                      <a:pt x="182" y="123"/>
                      <a:pt x="182" y="123"/>
                      <a:pt x="182" y="123"/>
                    </a:cubicBezTo>
                    <a:cubicBezTo>
                      <a:pt x="178" y="135"/>
                      <a:pt x="172" y="146"/>
                      <a:pt x="164" y="155"/>
                    </a:cubicBezTo>
                    <a:cubicBezTo>
                      <a:pt x="153" y="145"/>
                      <a:pt x="153" y="145"/>
                      <a:pt x="153" y="145"/>
                    </a:cubicBezTo>
                    <a:cubicBezTo>
                      <a:pt x="146" y="153"/>
                      <a:pt x="138" y="160"/>
                      <a:pt x="129" y="164"/>
                    </a:cubicBezTo>
                    <a:cubicBezTo>
                      <a:pt x="135" y="178"/>
                      <a:pt x="135" y="178"/>
                      <a:pt x="135" y="178"/>
                    </a:cubicBezTo>
                    <a:cubicBezTo>
                      <a:pt x="124" y="183"/>
                      <a:pt x="112" y="186"/>
                      <a:pt x="100" y="187"/>
                    </a:cubicBezTo>
                    <a:cubicBezTo>
                      <a:pt x="99" y="172"/>
                      <a:pt x="99" y="172"/>
                      <a:pt x="99" y="172"/>
                    </a:cubicBezTo>
                    <a:cubicBezTo>
                      <a:pt x="97" y="172"/>
                      <a:pt x="95" y="172"/>
                      <a:pt x="93" y="172"/>
                    </a:cubicBezTo>
                    <a:cubicBezTo>
                      <a:pt x="93" y="132"/>
                      <a:pt x="93" y="132"/>
                      <a:pt x="93" y="132"/>
                    </a:cubicBezTo>
                    <a:cubicBezTo>
                      <a:pt x="109" y="132"/>
                      <a:pt x="124" y="122"/>
                      <a:pt x="130" y="106"/>
                    </a:cubicBezTo>
                    <a:cubicBezTo>
                      <a:pt x="136" y="86"/>
                      <a:pt x="126" y="64"/>
                      <a:pt x="105" y="57"/>
                    </a:cubicBezTo>
                    <a:cubicBezTo>
                      <a:pt x="101" y="56"/>
                      <a:pt x="97" y="55"/>
                      <a:pt x="93" y="55"/>
                    </a:cubicBezTo>
                    <a:lnTo>
                      <a:pt x="93" y="15"/>
                    </a:lnTo>
                    <a:close/>
                    <a:moveTo>
                      <a:pt x="23" y="129"/>
                    </a:moveTo>
                    <a:cubicBezTo>
                      <a:pt x="9" y="135"/>
                      <a:pt x="9" y="135"/>
                      <a:pt x="9" y="135"/>
                    </a:cubicBezTo>
                    <a:cubicBezTo>
                      <a:pt x="4" y="125"/>
                      <a:pt x="1" y="113"/>
                      <a:pt x="0" y="100"/>
                    </a:cubicBezTo>
                    <a:cubicBezTo>
                      <a:pt x="15" y="99"/>
                      <a:pt x="15" y="99"/>
                      <a:pt x="15" y="99"/>
                    </a:cubicBezTo>
                    <a:cubicBezTo>
                      <a:pt x="14" y="89"/>
                      <a:pt x="15" y="79"/>
                      <a:pt x="19" y="69"/>
                    </a:cubicBezTo>
                    <a:cubicBezTo>
                      <a:pt x="4" y="64"/>
                      <a:pt x="4" y="64"/>
                      <a:pt x="4" y="64"/>
                    </a:cubicBezTo>
                    <a:cubicBezTo>
                      <a:pt x="8" y="52"/>
                      <a:pt x="15" y="41"/>
                      <a:pt x="23" y="32"/>
                    </a:cubicBezTo>
                    <a:cubicBezTo>
                      <a:pt x="34" y="42"/>
                      <a:pt x="34" y="42"/>
                      <a:pt x="34" y="42"/>
                    </a:cubicBezTo>
                    <a:cubicBezTo>
                      <a:pt x="41" y="34"/>
                      <a:pt x="49" y="28"/>
                      <a:pt x="58" y="23"/>
                    </a:cubicBezTo>
                    <a:cubicBezTo>
                      <a:pt x="51" y="10"/>
                      <a:pt x="51" y="10"/>
                      <a:pt x="51" y="10"/>
                    </a:cubicBezTo>
                    <a:cubicBezTo>
                      <a:pt x="62" y="4"/>
                      <a:pt x="74" y="1"/>
                      <a:pt x="87" y="0"/>
                    </a:cubicBezTo>
                    <a:cubicBezTo>
                      <a:pt x="88" y="15"/>
                      <a:pt x="88" y="15"/>
                      <a:pt x="88" y="15"/>
                    </a:cubicBezTo>
                    <a:cubicBezTo>
                      <a:pt x="90" y="15"/>
                      <a:pt x="92" y="15"/>
                      <a:pt x="93" y="15"/>
                    </a:cubicBezTo>
                    <a:cubicBezTo>
                      <a:pt x="93" y="55"/>
                      <a:pt x="93" y="55"/>
                      <a:pt x="93" y="55"/>
                    </a:cubicBezTo>
                    <a:cubicBezTo>
                      <a:pt x="77" y="55"/>
                      <a:pt x="62" y="65"/>
                      <a:pt x="57" y="81"/>
                    </a:cubicBezTo>
                    <a:cubicBezTo>
                      <a:pt x="50" y="101"/>
                      <a:pt x="61" y="123"/>
                      <a:pt x="81" y="130"/>
                    </a:cubicBezTo>
                    <a:cubicBezTo>
                      <a:pt x="85" y="131"/>
                      <a:pt x="89" y="132"/>
                      <a:pt x="93" y="132"/>
                    </a:cubicBezTo>
                    <a:cubicBezTo>
                      <a:pt x="93" y="172"/>
                      <a:pt x="93" y="172"/>
                      <a:pt x="93" y="172"/>
                    </a:cubicBezTo>
                    <a:cubicBezTo>
                      <a:pt x="85" y="172"/>
                      <a:pt x="77" y="171"/>
                      <a:pt x="68" y="168"/>
                    </a:cubicBezTo>
                    <a:cubicBezTo>
                      <a:pt x="64" y="183"/>
                      <a:pt x="64" y="183"/>
                      <a:pt x="64" y="183"/>
                    </a:cubicBezTo>
                    <a:cubicBezTo>
                      <a:pt x="52" y="179"/>
                      <a:pt x="41" y="172"/>
                      <a:pt x="32" y="164"/>
                    </a:cubicBezTo>
                    <a:cubicBezTo>
                      <a:pt x="42" y="153"/>
                      <a:pt x="42" y="153"/>
                      <a:pt x="42" y="153"/>
                    </a:cubicBezTo>
                    <a:cubicBezTo>
                      <a:pt x="34" y="146"/>
                      <a:pt x="27" y="138"/>
                      <a:pt x="23" y="129"/>
                    </a:cubicBezTo>
                    <a:close/>
                  </a:path>
                </a:pathLst>
              </a:custGeom>
              <a:solidFill>
                <a:srgbClr val="FFC3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19" name="Freeform 14">
                <a:extLst>
                  <a:ext uri="{FF2B5EF4-FFF2-40B4-BE49-F238E27FC236}">
                    <a16:creationId xmlns:a16="http://schemas.microsoft.com/office/drawing/2014/main" xmlns="" id="{D42B02C5-B8CD-4E4C-A3F4-E39CE1AA89DA}"/>
                  </a:ext>
                </a:extLst>
              </p:cNvPr>
              <p:cNvSpPr>
                <a:spLocks noEditPoints="1"/>
              </p:cNvSpPr>
              <p:nvPr/>
            </p:nvSpPr>
            <p:spPr bwMode="auto">
              <a:xfrm>
                <a:off x="7721600" y="1731962"/>
                <a:ext cx="355600" cy="354012"/>
              </a:xfrm>
              <a:custGeom>
                <a:avLst/>
                <a:gdLst>
                  <a:gd name="T0" fmla="*/ 104 w 195"/>
                  <a:gd name="T1" fmla="*/ 29 h 194"/>
                  <a:gd name="T2" fmla="*/ 107 w 195"/>
                  <a:gd name="T3" fmla="*/ 0 h 194"/>
                  <a:gd name="T4" fmla="*/ 148 w 195"/>
                  <a:gd name="T5" fmla="*/ 13 h 194"/>
                  <a:gd name="T6" fmla="*/ 133 w 195"/>
                  <a:gd name="T7" fmla="*/ 38 h 194"/>
                  <a:gd name="T8" fmla="*/ 155 w 195"/>
                  <a:gd name="T9" fmla="*/ 59 h 194"/>
                  <a:gd name="T10" fmla="*/ 180 w 195"/>
                  <a:gd name="T11" fmla="*/ 43 h 194"/>
                  <a:gd name="T12" fmla="*/ 190 w 195"/>
                  <a:gd name="T13" fmla="*/ 62 h 194"/>
                  <a:gd name="T14" fmla="*/ 195 w 195"/>
                  <a:gd name="T15" fmla="*/ 83 h 194"/>
                  <a:gd name="T16" fmla="*/ 166 w 195"/>
                  <a:gd name="T17" fmla="*/ 87 h 194"/>
                  <a:gd name="T18" fmla="*/ 164 w 195"/>
                  <a:gd name="T19" fmla="*/ 118 h 194"/>
                  <a:gd name="T20" fmla="*/ 192 w 195"/>
                  <a:gd name="T21" fmla="*/ 127 h 194"/>
                  <a:gd name="T22" fmla="*/ 169 w 195"/>
                  <a:gd name="T23" fmla="*/ 164 h 194"/>
                  <a:gd name="T24" fmla="*/ 148 w 195"/>
                  <a:gd name="T25" fmla="*/ 144 h 194"/>
                  <a:gd name="T26" fmla="*/ 123 w 195"/>
                  <a:gd name="T27" fmla="*/ 161 h 194"/>
                  <a:gd name="T28" fmla="*/ 123 w 195"/>
                  <a:gd name="T29" fmla="*/ 161 h 194"/>
                  <a:gd name="T30" fmla="*/ 133 w 195"/>
                  <a:gd name="T31" fmla="*/ 188 h 194"/>
                  <a:gd name="T32" fmla="*/ 99 w 195"/>
                  <a:gd name="T33" fmla="*/ 194 h 194"/>
                  <a:gd name="T34" fmla="*/ 99 w 195"/>
                  <a:gd name="T35" fmla="*/ 154 h 194"/>
                  <a:gd name="T36" fmla="*/ 119 w 195"/>
                  <a:gd name="T37" fmla="*/ 150 h 194"/>
                  <a:gd name="T38" fmla="*/ 152 w 195"/>
                  <a:gd name="T39" fmla="*/ 77 h 194"/>
                  <a:gd name="T40" fmla="*/ 99 w 195"/>
                  <a:gd name="T41" fmla="*/ 40 h 194"/>
                  <a:gd name="T42" fmla="*/ 99 w 195"/>
                  <a:gd name="T43" fmla="*/ 28 h 194"/>
                  <a:gd name="T44" fmla="*/ 104 w 195"/>
                  <a:gd name="T45" fmla="*/ 29 h 194"/>
                  <a:gd name="T46" fmla="*/ 99 w 195"/>
                  <a:gd name="T47" fmla="*/ 194 h 194"/>
                  <a:gd name="T48" fmla="*/ 90 w 195"/>
                  <a:gd name="T49" fmla="*/ 194 h 194"/>
                  <a:gd name="T50" fmla="*/ 93 w 195"/>
                  <a:gd name="T51" fmla="*/ 165 h 194"/>
                  <a:gd name="T52" fmla="*/ 64 w 195"/>
                  <a:gd name="T53" fmla="*/ 156 h 194"/>
                  <a:gd name="T54" fmla="*/ 49 w 195"/>
                  <a:gd name="T55" fmla="*/ 181 h 194"/>
                  <a:gd name="T56" fmla="*/ 17 w 195"/>
                  <a:gd name="T57" fmla="*/ 151 h 194"/>
                  <a:gd name="T58" fmla="*/ 42 w 195"/>
                  <a:gd name="T59" fmla="*/ 135 h 194"/>
                  <a:gd name="T60" fmla="*/ 35 w 195"/>
                  <a:gd name="T61" fmla="*/ 121 h 194"/>
                  <a:gd name="T62" fmla="*/ 31 w 195"/>
                  <a:gd name="T63" fmla="*/ 106 h 194"/>
                  <a:gd name="T64" fmla="*/ 2 w 195"/>
                  <a:gd name="T65" fmla="*/ 111 h 194"/>
                  <a:gd name="T66" fmla="*/ 6 w 195"/>
                  <a:gd name="T67" fmla="*/ 67 h 194"/>
                  <a:gd name="T68" fmla="*/ 33 w 195"/>
                  <a:gd name="T69" fmla="*/ 76 h 194"/>
                  <a:gd name="T70" fmla="*/ 49 w 195"/>
                  <a:gd name="T71" fmla="*/ 50 h 194"/>
                  <a:gd name="T72" fmla="*/ 28 w 195"/>
                  <a:gd name="T73" fmla="*/ 30 h 194"/>
                  <a:gd name="T74" fmla="*/ 64 w 195"/>
                  <a:gd name="T75" fmla="*/ 6 h 194"/>
                  <a:gd name="T76" fmla="*/ 74 w 195"/>
                  <a:gd name="T77" fmla="*/ 33 h 194"/>
                  <a:gd name="T78" fmla="*/ 99 w 195"/>
                  <a:gd name="T79" fmla="*/ 28 h 194"/>
                  <a:gd name="T80" fmla="*/ 99 w 195"/>
                  <a:gd name="T81" fmla="*/ 40 h 194"/>
                  <a:gd name="T82" fmla="*/ 78 w 195"/>
                  <a:gd name="T83" fmla="*/ 44 h 194"/>
                  <a:gd name="T84" fmla="*/ 45 w 195"/>
                  <a:gd name="T85" fmla="*/ 117 h 194"/>
                  <a:gd name="T86" fmla="*/ 99 w 195"/>
                  <a:gd name="T87" fmla="*/ 154 h 194"/>
                  <a:gd name="T88" fmla="*/ 99 w 195"/>
                  <a:gd name="T8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194">
                    <a:moveTo>
                      <a:pt x="104" y="29"/>
                    </a:moveTo>
                    <a:cubicBezTo>
                      <a:pt x="107" y="0"/>
                      <a:pt x="107" y="0"/>
                      <a:pt x="107" y="0"/>
                    </a:cubicBezTo>
                    <a:cubicBezTo>
                      <a:pt x="121" y="1"/>
                      <a:pt x="136" y="5"/>
                      <a:pt x="148" y="13"/>
                    </a:cubicBezTo>
                    <a:cubicBezTo>
                      <a:pt x="133" y="38"/>
                      <a:pt x="133" y="38"/>
                      <a:pt x="133" y="38"/>
                    </a:cubicBezTo>
                    <a:cubicBezTo>
                      <a:pt x="142" y="43"/>
                      <a:pt x="150" y="50"/>
                      <a:pt x="155" y="59"/>
                    </a:cubicBezTo>
                    <a:cubicBezTo>
                      <a:pt x="180" y="43"/>
                      <a:pt x="180" y="43"/>
                      <a:pt x="180" y="43"/>
                    </a:cubicBezTo>
                    <a:cubicBezTo>
                      <a:pt x="184" y="49"/>
                      <a:pt x="187" y="55"/>
                      <a:pt x="190" y="62"/>
                    </a:cubicBezTo>
                    <a:cubicBezTo>
                      <a:pt x="192" y="69"/>
                      <a:pt x="194" y="76"/>
                      <a:pt x="195" y="83"/>
                    </a:cubicBezTo>
                    <a:cubicBezTo>
                      <a:pt x="166" y="87"/>
                      <a:pt x="166" y="87"/>
                      <a:pt x="166" y="87"/>
                    </a:cubicBezTo>
                    <a:cubicBezTo>
                      <a:pt x="168" y="98"/>
                      <a:pt x="167" y="108"/>
                      <a:pt x="164" y="118"/>
                    </a:cubicBezTo>
                    <a:cubicBezTo>
                      <a:pt x="192" y="127"/>
                      <a:pt x="192" y="127"/>
                      <a:pt x="192" y="127"/>
                    </a:cubicBezTo>
                    <a:cubicBezTo>
                      <a:pt x="187" y="140"/>
                      <a:pt x="180" y="153"/>
                      <a:pt x="169" y="164"/>
                    </a:cubicBezTo>
                    <a:cubicBezTo>
                      <a:pt x="148" y="144"/>
                      <a:pt x="148" y="144"/>
                      <a:pt x="148" y="144"/>
                    </a:cubicBezTo>
                    <a:cubicBezTo>
                      <a:pt x="141" y="151"/>
                      <a:pt x="133" y="157"/>
                      <a:pt x="123" y="161"/>
                    </a:cubicBezTo>
                    <a:cubicBezTo>
                      <a:pt x="123" y="161"/>
                      <a:pt x="123" y="161"/>
                      <a:pt x="123" y="161"/>
                    </a:cubicBezTo>
                    <a:cubicBezTo>
                      <a:pt x="133" y="188"/>
                      <a:pt x="133" y="188"/>
                      <a:pt x="133" y="188"/>
                    </a:cubicBezTo>
                    <a:cubicBezTo>
                      <a:pt x="122" y="192"/>
                      <a:pt x="110" y="194"/>
                      <a:pt x="99" y="194"/>
                    </a:cubicBezTo>
                    <a:cubicBezTo>
                      <a:pt x="99" y="154"/>
                      <a:pt x="99" y="154"/>
                      <a:pt x="99" y="154"/>
                    </a:cubicBezTo>
                    <a:cubicBezTo>
                      <a:pt x="105" y="154"/>
                      <a:pt x="112" y="153"/>
                      <a:pt x="119" y="150"/>
                    </a:cubicBezTo>
                    <a:cubicBezTo>
                      <a:pt x="148" y="139"/>
                      <a:pt x="163" y="106"/>
                      <a:pt x="152" y="77"/>
                    </a:cubicBezTo>
                    <a:cubicBezTo>
                      <a:pt x="143" y="54"/>
                      <a:pt x="121" y="40"/>
                      <a:pt x="99" y="40"/>
                    </a:cubicBezTo>
                    <a:cubicBezTo>
                      <a:pt x="99" y="28"/>
                      <a:pt x="99" y="28"/>
                      <a:pt x="99" y="28"/>
                    </a:cubicBezTo>
                    <a:cubicBezTo>
                      <a:pt x="100" y="28"/>
                      <a:pt x="102" y="29"/>
                      <a:pt x="104" y="29"/>
                    </a:cubicBezTo>
                    <a:close/>
                    <a:moveTo>
                      <a:pt x="99" y="194"/>
                    </a:moveTo>
                    <a:cubicBezTo>
                      <a:pt x="96" y="194"/>
                      <a:pt x="93" y="194"/>
                      <a:pt x="90" y="194"/>
                    </a:cubicBezTo>
                    <a:cubicBezTo>
                      <a:pt x="93" y="165"/>
                      <a:pt x="93" y="165"/>
                      <a:pt x="93" y="165"/>
                    </a:cubicBezTo>
                    <a:cubicBezTo>
                      <a:pt x="82" y="164"/>
                      <a:pt x="73" y="161"/>
                      <a:pt x="64" y="156"/>
                    </a:cubicBezTo>
                    <a:cubicBezTo>
                      <a:pt x="49" y="181"/>
                      <a:pt x="49" y="181"/>
                      <a:pt x="49" y="181"/>
                    </a:cubicBezTo>
                    <a:cubicBezTo>
                      <a:pt x="37" y="174"/>
                      <a:pt x="26" y="164"/>
                      <a:pt x="17" y="151"/>
                    </a:cubicBezTo>
                    <a:cubicBezTo>
                      <a:pt x="42" y="135"/>
                      <a:pt x="42" y="135"/>
                      <a:pt x="42" y="135"/>
                    </a:cubicBezTo>
                    <a:cubicBezTo>
                      <a:pt x="39" y="131"/>
                      <a:pt x="36" y="126"/>
                      <a:pt x="35" y="121"/>
                    </a:cubicBezTo>
                    <a:cubicBezTo>
                      <a:pt x="33" y="116"/>
                      <a:pt x="31" y="111"/>
                      <a:pt x="31" y="106"/>
                    </a:cubicBezTo>
                    <a:cubicBezTo>
                      <a:pt x="2" y="111"/>
                      <a:pt x="2" y="111"/>
                      <a:pt x="2" y="111"/>
                    </a:cubicBezTo>
                    <a:cubicBezTo>
                      <a:pt x="0" y="96"/>
                      <a:pt x="1" y="81"/>
                      <a:pt x="6" y="67"/>
                    </a:cubicBezTo>
                    <a:cubicBezTo>
                      <a:pt x="33" y="76"/>
                      <a:pt x="33" y="76"/>
                      <a:pt x="33" y="76"/>
                    </a:cubicBezTo>
                    <a:cubicBezTo>
                      <a:pt x="36" y="66"/>
                      <a:pt x="42" y="57"/>
                      <a:pt x="49" y="50"/>
                    </a:cubicBezTo>
                    <a:cubicBezTo>
                      <a:pt x="28" y="30"/>
                      <a:pt x="28" y="30"/>
                      <a:pt x="28" y="30"/>
                    </a:cubicBezTo>
                    <a:cubicBezTo>
                      <a:pt x="37" y="19"/>
                      <a:pt x="50" y="11"/>
                      <a:pt x="64" y="6"/>
                    </a:cubicBezTo>
                    <a:cubicBezTo>
                      <a:pt x="74" y="33"/>
                      <a:pt x="74" y="33"/>
                      <a:pt x="74" y="33"/>
                    </a:cubicBezTo>
                    <a:cubicBezTo>
                      <a:pt x="82" y="30"/>
                      <a:pt x="90" y="28"/>
                      <a:pt x="99" y="28"/>
                    </a:cubicBezTo>
                    <a:cubicBezTo>
                      <a:pt x="99" y="40"/>
                      <a:pt x="99" y="40"/>
                      <a:pt x="99" y="40"/>
                    </a:cubicBezTo>
                    <a:cubicBezTo>
                      <a:pt x="92" y="40"/>
                      <a:pt x="85" y="41"/>
                      <a:pt x="78" y="44"/>
                    </a:cubicBezTo>
                    <a:cubicBezTo>
                      <a:pt x="49" y="55"/>
                      <a:pt x="34" y="88"/>
                      <a:pt x="45" y="117"/>
                    </a:cubicBezTo>
                    <a:cubicBezTo>
                      <a:pt x="54" y="140"/>
                      <a:pt x="76" y="154"/>
                      <a:pt x="99" y="154"/>
                    </a:cubicBezTo>
                    <a:lnTo>
                      <a:pt x="99" y="194"/>
                    </a:lnTo>
                    <a:close/>
                  </a:path>
                </a:pathLst>
              </a:custGeom>
              <a:solidFill>
                <a:srgbClr val="B97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grpSp>
          <p:nvGrpSpPr>
            <p:cNvPr id="20" name="Group 8">
              <a:extLst>
                <a:ext uri="{FF2B5EF4-FFF2-40B4-BE49-F238E27FC236}">
                  <a16:creationId xmlns:a16="http://schemas.microsoft.com/office/drawing/2014/main" xmlns="" id="{DB8948BB-1C73-4B70-974B-1941DB296A27}"/>
                </a:ext>
              </a:extLst>
            </p:cNvPr>
            <p:cNvGrpSpPr/>
            <p:nvPr/>
          </p:nvGrpSpPr>
          <p:grpSpPr>
            <a:xfrm>
              <a:off x="3531360" y="4058917"/>
              <a:ext cx="835158" cy="808943"/>
              <a:chOff x="3629607" y="3397250"/>
              <a:chExt cx="708025" cy="685800"/>
            </a:xfrm>
          </p:grpSpPr>
          <p:sp>
            <p:nvSpPr>
              <p:cNvPr id="21" name="Freeform 15">
                <a:extLst>
                  <a:ext uri="{FF2B5EF4-FFF2-40B4-BE49-F238E27FC236}">
                    <a16:creationId xmlns:a16="http://schemas.microsoft.com/office/drawing/2014/main" xmlns="" id="{CCD5E34A-02BB-421B-91F4-9CB6AF0097B2}"/>
                  </a:ext>
                </a:extLst>
              </p:cNvPr>
              <p:cNvSpPr/>
              <p:nvPr/>
            </p:nvSpPr>
            <p:spPr bwMode="auto">
              <a:xfrm>
                <a:off x="3723270" y="3683000"/>
                <a:ext cx="287338" cy="395287"/>
              </a:xfrm>
              <a:custGeom>
                <a:avLst/>
                <a:gdLst>
                  <a:gd name="T0" fmla="*/ 106 w 158"/>
                  <a:gd name="T1" fmla="*/ 85 h 216"/>
                  <a:gd name="T2" fmla="*/ 106 w 158"/>
                  <a:gd name="T3" fmla="*/ 190 h 216"/>
                  <a:gd name="T4" fmla="*/ 80 w 158"/>
                  <a:gd name="T5" fmla="*/ 216 h 216"/>
                  <a:gd name="T6" fmla="*/ 80 w 158"/>
                  <a:gd name="T7" fmla="*/ 216 h 216"/>
                  <a:gd name="T8" fmla="*/ 54 w 158"/>
                  <a:gd name="T9" fmla="*/ 190 h 216"/>
                  <a:gd name="T10" fmla="*/ 54 w 158"/>
                  <a:gd name="T11" fmla="*/ 85 h 216"/>
                  <a:gd name="T12" fmla="*/ 18 w 158"/>
                  <a:gd name="T13" fmla="*/ 85 h 216"/>
                  <a:gd name="T14" fmla="*/ 11 w 158"/>
                  <a:gd name="T15" fmla="*/ 62 h 216"/>
                  <a:gd name="T16" fmla="*/ 61 w 158"/>
                  <a:gd name="T17" fmla="*/ 12 h 216"/>
                  <a:gd name="T18" fmla="*/ 98 w 158"/>
                  <a:gd name="T19" fmla="*/ 12 h 216"/>
                  <a:gd name="T20" fmla="*/ 149 w 158"/>
                  <a:gd name="T21" fmla="*/ 62 h 216"/>
                  <a:gd name="T22" fmla="*/ 139 w 158"/>
                  <a:gd name="T23" fmla="*/ 85 h 216"/>
                  <a:gd name="T24" fmla="*/ 106 w 158"/>
                  <a:gd name="T25" fmla="*/ 8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85"/>
                    </a:moveTo>
                    <a:cubicBezTo>
                      <a:pt x="106" y="190"/>
                      <a:pt x="106" y="190"/>
                      <a:pt x="106" y="190"/>
                    </a:cubicBezTo>
                    <a:cubicBezTo>
                      <a:pt x="106" y="204"/>
                      <a:pt x="94" y="216"/>
                      <a:pt x="80" y="216"/>
                    </a:cubicBezTo>
                    <a:cubicBezTo>
                      <a:pt x="80" y="216"/>
                      <a:pt x="80" y="216"/>
                      <a:pt x="80" y="216"/>
                    </a:cubicBezTo>
                    <a:cubicBezTo>
                      <a:pt x="65" y="216"/>
                      <a:pt x="54" y="204"/>
                      <a:pt x="54" y="190"/>
                    </a:cubicBezTo>
                    <a:cubicBezTo>
                      <a:pt x="54" y="85"/>
                      <a:pt x="54" y="85"/>
                      <a:pt x="54" y="85"/>
                    </a:cubicBezTo>
                    <a:cubicBezTo>
                      <a:pt x="18" y="85"/>
                      <a:pt x="18" y="85"/>
                      <a:pt x="18" y="85"/>
                    </a:cubicBezTo>
                    <a:cubicBezTo>
                      <a:pt x="3" y="85"/>
                      <a:pt x="0" y="72"/>
                      <a:pt x="11" y="62"/>
                    </a:cubicBezTo>
                    <a:cubicBezTo>
                      <a:pt x="61" y="12"/>
                      <a:pt x="61" y="12"/>
                      <a:pt x="61" y="12"/>
                    </a:cubicBezTo>
                    <a:cubicBezTo>
                      <a:pt x="73" y="0"/>
                      <a:pt x="85" y="0"/>
                      <a:pt x="98" y="12"/>
                    </a:cubicBezTo>
                    <a:cubicBezTo>
                      <a:pt x="149" y="62"/>
                      <a:pt x="149" y="62"/>
                      <a:pt x="149" y="62"/>
                    </a:cubicBezTo>
                    <a:cubicBezTo>
                      <a:pt x="158" y="71"/>
                      <a:pt x="157" y="85"/>
                      <a:pt x="139" y="85"/>
                    </a:cubicBezTo>
                    <a:lnTo>
                      <a:pt x="106" y="85"/>
                    </a:lnTo>
                    <a:close/>
                  </a:path>
                </a:pathLst>
              </a:custGeom>
              <a:solidFill>
                <a:srgbClr val="B973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23" name="Freeform 16">
                <a:extLst>
                  <a:ext uri="{FF2B5EF4-FFF2-40B4-BE49-F238E27FC236}">
                    <a16:creationId xmlns:a16="http://schemas.microsoft.com/office/drawing/2014/main" xmlns="" id="{7CC14670-F611-4EA0-8568-DC6A864792AE}"/>
                  </a:ext>
                </a:extLst>
              </p:cNvPr>
              <p:cNvSpPr/>
              <p:nvPr/>
            </p:nvSpPr>
            <p:spPr bwMode="auto">
              <a:xfrm>
                <a:off x="3629607" y="3397250"/>
                <a:ext cx="708025" cy="495300"/>
              </a:xfrm>
              <a:custGeom>
                <a:avLst/>
                <a:gdLst>
                  <a:gd name="T0" fmla="*/ 308 w 388"/>
                  <a:gd name="T1" fmla="*/ 99 h 272"/>
                  <a:gd name="T2" fmla="*/ 388 w 388"/>
                  <a:gd name="T3" fmla="*/ 184 h 272"/>
                  <a:gd name="T4" fmla="*/ 388 w 388"/>
                  <a:gd name="T5" fmla="*/ 184 h 272"/>
                  <a:gd name="T6" fmla="*/ 304 w 388"/>
                  <a:gd name="T7" fmla="*/ 270 h 272"/>
                  <a:gd name="T8" fmla="*/ 304 w 388"/>
                  <a:gd name="T9" fmla="*/ 186 h 272"/>
                  <a:gd name="T10" fmla="*/ 293 w 388"/>
                  <a:gd name="T11" fmla="*/ 158 h 272"/>
                  <a:gd name="T12" fmla="*/ 266 w 388"/>
                  <a:gd name="T13" fmla="*/ 147 h 272"/>
                  <a:gd name="T14" fmla="*/ 238 w 388"/>
                  <a:gd name="T15" fmla="*/ 158 h 272"/>
                  <a:gd name="T16" fmla="*/ 227 w 388"/>
                  <a:gd name="T17" fmla="*/ 186 h 272"/>
                  <a:gd name="T18" fmla="*/ 227 w 388"/>
                  <a:gd name="T19" fmla="*/ 272 h 272"/>
                  <a:gd name="T20" fmla="*/ 170 w 388"/>
                  <a:gd name="T21" fmla="*/ 272 h 272"/>
                  <a:gd name="T22" fmla="*/ 170 w 388"/>
                  <a:gd name="T23" fmla="*/ 255 h 272"/>
                  <a:gd name="T24" fmla="*/ 190 w 388"/>
                  <a:gd name="T25" fmla="*/ 255 h 272"/>
                  <a:gd name="T26" fmla="*/ 206 w 388"/>
                  <a:gd name="T27" fmla="*/ 251 h 272"/>
                  <a:gd name="T28" fmla="*/ 217 w 388"/>
                  <a:gd name="T29" fmla="*/ 239 h 272"/>
                  <a:gd name="T30" fmla="*/ 217 w 388"/>
                  <a:gd name="T31" fmla="*/ 224 h 272"/>
                  <a:gd name="T32" fmla="*/ 209 w 388"/>
                  <a:gd name="T33" fmla="*/ 210 h 272"/>
                  <a:gd name="T34" fmla="*/ 158 w 388"/>
                  <a:gd name="T35" fmla="*/ 160 h 272"/>
                  <a:gd name="T36" fmla="*/ 131 w 388"/>
                  <a:gd name="T37" fmla="*/ 147 h 272"/>
                  <a:gd name="T38" fmla="*/ 103 w 388"/>
                  <a:gd name="T39" fmla="*/ 160 h 272"/>
                  <a:gd name="T40" fmla="*/ 53 w 388"/>
                  <a:gd name="T41" fmla="*/ 210 h 272"/>
                  <a:gd name="T42" fmla="*/ 44 w 388"/>
                  <a:gd name="T43" fmla="*/ 225 h 272"/>
                  <a:gd name="T44" fmla="*/ 44 w 388"/>
                  <a:gd name="T45" fmla="*/ 239 h 272"/>
                  <a:gd name="T46" fmla="*/ 54 w 388"/>
                  <a:gd name="T47" fmla="*/ 251 h 272"/>
                  <a:gd name="T48" fmla="*/ 69 w 388"/>
                  <a:gd name="T49" fmla="*/ 255 h 272"/>
                  <a:gd name="T50" fmla="*/ 92 w 388"/>
                  <a:gd name="T51" fmla="*/ 255 h 272"/>
                  <a:gd name="T52" fmla="*/ 92 w 388"/>
                  <a:gd name="T53" fmla="*/ 271 h 272"/>
                  <a:gd name="T54" fmla="*/ 0 w 388"/>
                  <a:gd name="T55" fmla="*/ 184 h 272"/>
                  <a:gd name="T56" fmla="*/ 0 w 388"/>
                  <a:gd name="T57" fmla="*/ 184 h 272"/>
                  <a:gd name="T58" fmla="*/ 80 w 388"/>
                  <a:gd name="T59" fmla="*/ 99 h 272"/>
                  <a:gd name="T60" fmla="*/ 80 w 388"/>
                  <a:gd name="T61" fmla="*/ 96 h 272"/>
                  <a:gd name="T62" fmla="*/ 194 w 388"/>
                  <a:gd name="T63" fmla="*/ 0 h 272"/>
                  <a:gd name="T64" fmla="*/ 308 w 388"/>
                  <a:gd name="T65" fmla="*/ 96 h 272"/>
                  <a:gd name="T66" fmla="*/ 308 w 388"/>
                  <a:gd name="T67" fmla="*/ 9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8" h="272">
                    <a:moveTo>
                      <a:pt x="308" y="99"/>
                    </a:moveTo>
                    <a:cubicBezTo>
                      <a:pt x="354" y="108"/>
                      <a:pt x="388" y="143"/>
                      <a:pt x="388" y="184"/>
                    </a:cubicBezTo>
                    <a:cubicBezTo>
                      <a:pt x="388" y="184"/>
                      <a:pt x="388" y="184"/>
                      <a:pt x="388" y="184"/>
                    </a:cubicBezTo>
                    <a:cubicBezTo>
                      <a:pt x="388" y="227"/>
                      <a:pt x="352" y="262"/>
                      <a:pt x="304" y="270"/>
                    </a:cubicBezTo>
                    <a:cubicBezTo>
                      <a:pt x="304" y="186"/>
                      <a:pt x="304" y="186"/>
                      <a:pt x="304" y="186"/>
                    </a:cubicBezTo>
                    <a:cubicBezTo>
                      <a:pt x="304" y="175"/>
                      <a:pt x="300" y="165"/>
                      <a:pt x="293" y="158"/>
                    </a:cubicBezTo>
                    <a:cubicBezTo>
                      <a:pt x="286" y="151"/>
                      <a:pt x="276" y="147"/>
                      <a:pt x="266" y="147"/>
                    </a:cubicBezTo>
                    <a:cubicBezTo>
                      <a:pt x="255" y="147"/>
                      <a:pt x="245" y="151"/>
                      <a:pt x="238" y="158"/>
                    </a:cubicBezTo>
                    <a:cubicBezTo>
                      <a:pt x="231" y="165"/>
                      <a:pt x="227" y="175"/>
                      <a:pt x="227" y="186"/>
                    </a:cubicBezTo>
                    <a:cubicBezTo>
                      <a:pt x="227" y="272"/>
                      <a:pt x="227" y="272"/>
                      <a:pt x="227" y="272"/>
                    </a:cubicBezTo>
                    <a:cubicBezTo>
                      <a:pt x="170" y="272"/>
                      <a:pt x="170" y="272"/>
                      <a:pt x="170" y="272"/>
                    </a:cubicBezTo>
                    <a:cubicBezTo>
                      <a:pt x="170" y="255"/>
                      <a:pt x="170" y="255"/>
                      <a:pt x="170" y="255"/>
                    </a:cubicBezTo>
                    <a:cubicBezTo>
                      <a:pt x="190" y="255"/>
                      <a:pt x="190" y="255"/>
                      <a:pt x="190" y="255"/>
                    </a:cubicBezTo>
                    <a:cubicBezTo>
                      <a:pt x="196" y="255"/>
                      <a:pt x="202" y="253"/>
                      <a:pt x="206" y="251"/>
                    </a:cubicBezTo>
                    <a:cubicBezTo>
                      <a:pt x="211" y="248"/>
                      <a:pt x="215" y="244"/>
                      <a:pt x="217" y="239"/>
                    </a:cubicBezTo>
                    <a:cubicBezTo>
                      <a:pt x="218" y="234"/>
                      <a:pt x="219" y="229"/>
                      <a:pt x="217" y="224"/>
                    </a:cubicBezTo>
                    <a:cubicBezTo>
                      <a:pt x="216" y="219"/>
                      <a:pt x="213" y="214"/>
                      <a:pt x="209" y="210"/>
                    </a:cubicBezTo>
                    <a:cubicBezTo>
                      <a:pt x="158" y="160"/>
                      <a:pt x="158" y="160"/>
                      <a:pt x="158" y="160"/>
                    </a:cubicBezTo>
                    <a:cubicBezTo>
                      <a:pt x="149" y="151"/>
                      <a:pt x="140" y="147"/>
                      <a:pt x="131" y="147"/>
                    </a:cubicBezTo>
                    <a:cubicBezTo>
                      <a:pt x="121" y="147"/>
                      <a:pt x="112" y="152"/>
                      <a:pt x="103" y="160"/>
                    </a:cubicBezTo>
                    <a:cubicBezTo>
                      <a:pt x="53" y="210"/>
                      <a:pt x="53" y="210"/>
                      <a:pt x="53" y="210"/>
                    </a:cubicBezTo>
                    <a:cubicBezTo>
                      <a:pt x="48" y="215"/>
                      <a:pt x="45" y="220"/>
                      <a:pt x="44" y="225"/>
                    </a:cubicBezTo>
                    <a:cubicBezTo>
                      <a:pt x="42" y="230"/>
                      <a:pt x="42" y="235"/>
                      <a:pt x="44" y="239"/>
                    </a:cubicBezTo>
                    <a:cubicBezTo>
                      <a:pt x="46" y="244"/>
                      <a:pt x="49" y="248"/>
                      <a:pt x="54" y="251"/>
                    </a:cubicBezTo>
                    <a:cubicBezTo>
                      <a:pt x="58" y="253"/>
                      <a:pt x="63" y="255"/>
                      <a:pt x="69" y="255"/>
                    </a:cubicBezTo>
                    <a:cubicBezTo>
                      <a:pt x="92" y="255"/>
                      <a:pt x="92" y="255"/>
                      <a:pt x="92" y="255"/>
                    </a:cubicBezTo>
                    <a:cubicBezTo>
                      <a:pt x="92" y="271"/>
                      <a:pt x="92" y="271"/>
                      <a:pt x="92" y="271"/>
                    </a:cubicBezTo>
                    <a:cubicBezTo>
                      <a:pt x="40" y="266"/>
                      <a:pt x="0" y="229"/>
                      <a:pt x="0" y="184"/>
                    </a:cubicBezTo>
                    <a:cubicBezTo>
                      <a:pt x="0" y="184"/>
                      <a:pt x="0" y="184"/>
                      <a:pt x="0" y="184"/>
                    </a:cubicBezTo>
                    <a:cubicBezTo>
                      <a:pt x="0" y="143"/>
                      <a:pt x="34" y="108"/>
                      <a:pt x="80" y="99"/>
                    </a:cubicBezTo>
                    <a:cubicBezTo>
                      <a:pt x="80" y="98"/>
                      <a:pt x="80" y="97"/>
                      <a:pt x="80" y="96"/>
                    </a:cubicBezTo>
                    <a:cubicBezTo>
                      <a:pt x="80" y="43"/>
                      <a:pt x="131" y="0"/>
                      <a:pt x="194" y="0"/>
                    </a:cubicBezTo>
                    <a:cubicBezTo>
                      <a:pt x="257" y="0"/>
                      <a:pt x="308" y="43"/>
                      <a:pt x="308" y="96"/>
                    </a:cubicBezTo>
                    <a:cubicBezTo>
                      <a:pt x="308" y="97"/>
                      <a:pt x="308" y="98"/>
                      <a:pt x="308" y="99"/>
                    </a:cubicBezTo>
                    <a:close/>
                  </a:path>
                </a:pathLst>
              </a:custGeom>
              <a:solidFill>
                <a:srgbClr val="FFC36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24" name="Freeform 17">
                <a:extLst>
                  <a:ext uri="{FF2B5EF4-FFF2-40B4-BE49-F238E27FC236}">
                    <a16:creationId xmlns:a16="http://schemas.microsoft.com/office/drawing/2014/main" xmlns="" id="{CF1E5D69-A435-4C20-BB7A-1D68C8568C23}"/>
                  </a:ext>
                </a:extLst>
              </p:cNvPr>
              <p:cNvSpPr/>
              <p:nvPr/>
            </p:nvSpPr>
            <p:spPr bwMode="auto">
              <a:xfrm>
                <a:off x="3969332" y="3689350"/>
                <a:ext cx="287338" cy="393700"/>
              </a:xfrm>
              <a:custGeom>
                <a:avLst/>
                <a:gdLst>
                  <a:gd name="T0" fmla="*/ 106 w 158"/>
                  <a:gd name="T1" fmla="*/ 131 h 216"/>
                  <a:gd name="T2" fmla="*/ 106 w 158"/>
                  <a:gd name="T3" fmla="*/ 26 h 216"/>
                  <a:gd name="T4" fmla="*/ 80 w 158"/>
                  <a:gd name="T5" fmla="*/ 0 h 216"/>
                  <a:gd name="T6" fmla="*/ 80 w 158"/>
                  <a:gd name="T7" fmla="*/ 0 h 216"/>
                  <a:gd name="T8" fmla="*/ 54 w 158"/>
                  <a:gd name="T9" fmla="*/ 26 h 216"/>
                  <a:gd name="T10" fmla="*/ 54 w 158"/>
                  <a:gd name="T11" fmla="*/ 131 h 216"/>
                  <a:gd name="T12" fmla="*/ 18 w 158"/>
                  <a:gd name="T13" fmla="*/ 131 h 216"/>
                  <a:gd name="T14" fmla="*/ 10 w 158"/>
                  <a:gd name="T15" fmla="*/ 153 h 216"/>
                  <a:gd name="T16" fmla="*/ 61 w 158"/>
                  <a:gd name="T17" fmla="*/ 203 h 216"/>
                  <a:gd name="T18" fmla="*/ 98 w 158"/>
                  <a:gd name="T19" fmla="*/ 203 h 216"/>
                  <a:gd name="T20" fmla="*/ 149 w 158"/>
                  <a:gd name="T21" fmla="*/ 153 h 216"/>
                  <a:gd name="T22" fmla="*/ 138 w 158"/>
                  <a:gd name="T23" fmla="*/ 131 h 216"/>
                  <a:gd name="T24" fmla="*/ 106 w 158"/>
                  <a:gd name="T25" fmla="*/ 13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131"/>
                    </a:moveTo>
                    <a:cubicBezTo>
                      <a:pt x="106" y="26"/>
                      <a:pt x="106" y="26"/>
                      <a:pt x="106" y="26"/>
                    </a:cubicBezTo>
                    <a:cubicBezTo>
                      <a:pt x="106" y="12"/>
                      <a:pt x="94" y="0"/>
                      <a:pt x="80" y="0"/>
                    </a:cubicBezTo>
                    <a:cubicBezTo>
                      <a:pt x="80" y="0"/>
                      <a:pt x="80" y="0"/>
                      <a:pt x="80" y="0"/>
                    </a:cubicBezTo>
                    <a:cubicBezTo>
                      <a:pt x="65" y="0"/>
                      <a:pt x="54" y="12"/>
                      <a:pt x="54" y="26"/>
                    </a:cubicBezTo>
                    <a:cubicBezTo>
                      <a:pt x="54" y="131"/>
                      <a:pt x="54" y="131"/>
                      <a:pt x="54" y="131"/>
                    </a:cubicBezTo>
                    <a:cubicBezTo>
                      <a:pt x="18" y="131"/>
                      <a:pt x="18" y="131"/>
                      <a:pt x="18" y="131"/>
                    </a:cubicBezTo>
                    <a:cubicBezTo>
                      <a:pt x="3" y="131"/>
                      <a:pt x="0" y="143"/>
                      <a:pt x="10" y="153"/>
                    </a:cubicBezTo>
                    <a:cubicBezTo>
                      <a:pt x="61" y="203"/>
                      <a:pt x="61" y="203"/>
                      <a:pt x="61" y="203"/>
                    </a:cubicBezTo>
                    <a:cubicBezTo>
                      <a:pt x="73" y="216"/>
                      <a:pt x="85" y="216"/>
                      <a:pt x="98" y="203"/>
                    </a:cubicBezTo>
                    <a:cubicBezTo>
                      <a:pt x="149" y="153"/>
                      <a:pt x="149" y="153"/>
                      <a:pt x="149" y="153"/>
                    </a:cubicBezTo>
                    <a:cubicBezTo>
                      <a:pt x="158" y="144"/>
                      <a:pt x="156" y="131"/>
                      <a:pt x="138" y="131"/>
                    </a:cubicBezTo>
                    <a:lnTo>
                      <a:pt x="106" y="131"/>
                    </a:lnTo>
                    <a:close/>
                  </a:path>
                </a:pathLst>
              </a:custGeom>
              <a:solidFill>
                <a:srgbClr val="7B4D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grpSp>
          <p:nvGrpSpPr>
            <p:cNvPr id="25" name="Group 12">
              <a:extLst>
                <a:ext uri="{FF2B5EF4-FFF2-40B4-BE49-F238E27FC236}">
                  <a16:creationId xmlns:a16="http://schemas.microsoft.com/office/drawing/2014/main" xmlns="" id="{8DCB12D1-4B79-4599-9312-57FC421AC9E3}"/>
                </a:ext>
              </a:extLst>
            </p:cNvPr>
            <p:cNvGrpSpPr/>
            <p:nvPr/>
          </p:nvGrpSpPr>
          <p:grpSpPr>
            <a:xfrm>
              <a:off x="3479832" y="2155360"/>
              <a:ext cx="938213" cy="328612"/>
              <a:chOff x="4134432" y="5018088"/>
              <a:chExt cx="938213" cy="328612"/>
            </a:xfrm>
          </p:grpSpPr>
          <p:sp>
            <p:nvSpPr>
              <p:cNvPr id="26" name="Freeform 18">
                <a:extLst>
                  <a:ext uri="{FF2B5EF4-FFF2-40B4-BE49-F238E27FC236}">
                    <a16:creationId xmlns:a16="http://schemas.microsoft.com/office/drawing/2014/main" xmlns="" id="{69DDB9BA-C3A2-47C3-A404-2DFC8A01265A}"/>
                  </a:ext>
                </a:extLst>
              </p:cNvPr>
              <p:cNvSpPr/>
              <p:nvPr/>
            </p:nvSpPr>
            <p:spPr bwMode="auto">
              <a:xfrm>
                <a:off x="4134432" y="5018088"/>
                <a:ext cx="431800" cy="328612"/>
              </a:xfrm>
              <a:custGeom>
                <a:avLst/>
                <a:gdLst>
                  <a:gd name="T0" fmla="*/ 90 w 236"/>
                  <a:gd name="T1" fmla="*/ 0 h 180"/>
                  <a:gd name="T2" fmla="*/ 155 w 236"/>
                  <a:gd name="T3" fmla="*/ 0 h 180"/>
                  <a:gd name="T4" fmla="*/ 219 w 236"/>
                  <a:gd name="T5" fmla="*/ 26 h 180"/>
                  <a:gd name="T6" fmla="*/ 236 w 236"/>
                  <a:gd name="T7" fmla="*/ 51 h 180"/>
                  <a:gd name="T8" fmla="*/ 187 w 236"/>
                  <a:gd name="T9" fmla="*/ 51 h 180"/>
                  <a:gd name="T10" fmla="*/ 155 w 236"/>
                  <a:gd name="T11" fmla="*/ 40 h 180"/>
                  <a:gd name="T12" fmla="*/ 90 w 236"/>
                  <a:gd name="T13" fmla="*/ 40 h 180"/>
                  <a:gd name="T14" fmla="*/ 55 w 236"/>
                  <a:gd name="T15" fmla="*/ 55 h 180"/>
                  <a:gd name="T16" fmla="*/ 40 w 236"/>
                  <a:gd name="T17" fmla="*/ 90 h 180"/>
                  <a:gd name="T18" fmla="*/ 40 w 236"/>
                  <a:gd name="T19" fmla="*/ 90 h 180"/>
                  <a:gd name="T20" fmla="*/ 55 w 236"/>
                  <a:gd name="T21" fmla="*/ 125 h 180"/>
                  <a:gd name="T22" fmla="*/ 90 w 236"/>
                  <a:gd name="T23" fmla="*/ 140 h 180"/>
                  <a:gd name="T24" fmla="*/ 155 w 236"/>
                  <a:gd name="T25" fmla="*/ 140 h 180"/>
                  <a:gd name="T26" fmla="*/ 187 w 236"/>
                  <a:gd name="T27" fmla="*/ 128 h 180"/>
                  <a:gd name="T28" fmla="*/ 236 w 236"/>
                  <a:gd name="T29" fmla="*/ 128 h 180"/>
                  <a:gd name="T30" fmla="*/ 219 w 236"/>
                  <a:gd name="T31" fmla="*/ 153 h 180"/>
                  <a:gd name="T32" fmla="*/ 155 w 236"/>
                  <a:gd name="T33" fmla="*/ 180 h 180"/>
                  <a:gd name="T34" fmla="*/ 90 w 236"/>
                  <a:gd name="T35" fmla="*/ 180 h 180"/>
                  <a:gd name="T36" fmla="*/ 27 w 236"/>
                  <a:gd name="T37" fmla="*/ 153 h 180"/>
                  <a:gd name="T38" fmla="*/ 0 w 236"/>
                  <a:gd name="T39" fmla="*/ 90 h 180"/>
                  <a:gd name="T40" fmla="*/ 0 w 236"/>
                  <a:gd name="T41" fmla="*/ 90 h 180"/>
                  <a:gd name="T42" fmla="*/ 27 w 236"/>
                  <a:gd name="T43" fmla="*/ 26 h 180"/>
                  <a:gd name="T44" fmla="*/ 90 w 236"/>
                  <a:gd name="T4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80">
                    <a:moveTo>
                      <a:pt x="90" y="0"/>
                    </a:moveTo>
                    <a:cubicBezTo>
                      <a:pt x="155" y="0"/>
                      <a:pt x="155" y="0"/>
                      <a:pt x="155" y="0"/>
                    </a:cubicBezTo>
                    <a:cubicBezTo>
                      <a:pt x="180" y="0"/>
                      <a:pt x="202" y="10"/>
                      <a:pt x="219" y="26"/>
                    </a:cubicBezTo>
                    <a:cubicBezTo>
                      <a:pt x="226" y="34"/>
                      <a:pt x="232" y="42"/>
                      <a:pt x="236" y="51"/>
                    </a:cubicBezTo>
                    <a:cubicBezTo>
                      <a:pt x="187" y="51"/>
                      <a:pt x="187" y="51"/>
                      <a:pt x="187" y="51"/>
                    </a:cubicBezTo>
                    <a:cubicBezTo>
                      <a:pt x="178" y="44"/>
                      <a:pt x="167" y="40"/>
                      <a:pt x="155" y="40"/>
                    </a:cubicBezTo>
                    <a:cubicBezTo>
                      <a:pt x="90" y="40"/>
                      <a:pt x="90" y="40"/>
                      <a:pt x="90" y="40"/>
                    </a:cubicBezTo>
                    <a:cubicBezTo>
                      <a:pt x="76" y="40"/>
                      <a:pt x="64" y="46"/>
                      <a:pt x="55" y="55"/>
                    </a:cubicBezTo>
                    <a:cubicBezTo>
                      <a:pt x="46" y="64"/>
                      <a:pt x="40" y="76"/>
                      <a:pt x="40" y="90"/>
                    </a:cubicBezTo>
                    <a:cubicBezTo>
                      <a:pt x="40" y="90"/>
                      <a:pt x="40" y="90"/>
                      <a:pt x="40" y="90"/>
                    </a:cubicBezTo>
                    <a:cubicBezTo>
                      <a:pt x="40" y="104"/>
                      <a:pt x="46" y="116"/>
                      <a:pt x="55" y="125"/>
                    </a:cubicBezTo>
                    <a:cubicBezTo>
                      <a:pt x="64" y="134"/>
                      <a:pt x="76" y="140"/>
                      <a:pt x="90" y="140"/>
                    </a:cubicBezTo>
                    <a:cubicBezTo>
                      <a:pt x="155" y="140"/>
                      <a:pt x="155" y="140"/>
                      <a:pt x="155" y="140"/>
                    </a:cubicBezTo>
                    <a:cubicBezTo>
                      <a:pt x="167" y="140"/>
                      <a:pt x="178" y="135"/>
                      <a:pt x="187" y="128"/>
                    </a:cubicBezTo>
                    <a:cubicBezTo>
                      <a:pt x="236" y="128"/>
                      <a:pt x="236" y="128"/>
                      <a:pt x="236" y="128"/>
                    </a:cubicBezTo>
                    <a:cubicBezTo>
                      <a:pt x="232" y="138"/>
                      <a:pt x="226" y="146"/>
                      <a:pt x="219" y="153"/>
                    </a:cubicBezTo>
                    <a:cubicBezTo>
                      <a:pt x="202" y="170"/>
                      <a:pt x="180" y="180"/>
                      <a:pt x="155" y="180"/>
                    </a:cubicBezTo>
                    <a:cubicBezTo>
                      <a:pt x="90" y="180"/>
                      <a:pt x="90" y="180"/>
                      <a:pt x="90" y="180"/>
                    </a:cubicBezTo>
                    <a:cubicBezTo>
                      <a:pt x="65" y="180"/>
                      <a:pt x="43" y="170"/>
                      <a:pt x="27" y="153"/>
                    </a:cubicBezTo>
                    <a:cubicBezTo>
                      <a:pt x="10" y="137"/>
                      <a:pt x="0" y="115"/>
                      <a:pt x="0" y="90"/>
                    </a:cubicBezTo>
                    <a:cubicBezTo>
                      <a:pt x="0" y="90"/>
                      <a:pt x="0" y="90"/>
                      <a:pt x="0" y="90"/>
                    </a:cubicBezTo>
                    <a:cubicBezTo>
                      <a:pt x="0" y="65"/>
                      <a:pt x="10" y="43"/>
                      <a:pt x="27" y="26"/>
                    </a:cubicBezTo>
                    <a:cubicBezTo>
                      <a:pt x="43" y="10"/>
                      <a:pt x="65" y="0"/>
                      <a:pt x="90" y="0"/>
                    </a:cubicBezTo>
                    <a:close/>
                  </a:path>
                </a:pathLst>
              </a:custGeom>
              <a:solidFill>
                <a:srgbClr val="B973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27" name="Freeform 19">
                <a:extLst>
                  <a:ext uri="{FF2B5EF4-FFF2-40B4-BE49-F238E27FC236}">
                    <a16:creationId xmlns:a16="http://schemas.microsoft.com/office/drawing/2014/main" xmlns="" id="{58A251CE-2CC3-4C4F-AD88-1AC2EF11259F}"/>
                  </a:ext>
                </a:extLst>
              </p:cNvPr>
              <p:cNvSpPr/>
              <p:nvPr/>
            </p:nvSpPr>
            <p:spPr bwMode="auto">
              <a:xfrm>
                <a:off x="4642432" y="5018088"/>
                <a:ext cx="430213" cy="328612"/>
              </a:xfrm>
              <a:custGeom>
                <a:avLst/>
                <a:gdLst>
                  <a:gd name="T0" fmla="*/ 81 w 236"/>
                  <a:gd name="T1" fmla="*/ 0 h 180"/>
                  <a:gd name="T2" fmla="*/ 146 w 236"/>
                  <a:gd name="T3" fmla="*/ 0 h 180"/>
                  <a:gd name="T4" fmla="*/ 209 w 236"/>
                  <a:gd name="T5" fmla="*/ 26 h 180"/>
                  <a:gd name="T6" fmla="*/ 236 w 236"/>
                  <a:gd name="T7" fmla="*/ 90 h 180"/>
                  <a:gd name="T8" fmla="*/ 236 w 236"/>
                  <a:gd name="T9" fmla="*/ 90 h 180"/>
                  <a:gd name="T10" fmla="*/ 209 w 236"/>
                  <a:gd name="T11" fmla="*/ 153 h 180"/>
                  <a:gd name="T12" fmla="*/ 146 w 236"/>
                  <a:gd name="T13" fmla="*/ 180 h 180"/>
                  <a:gd name="T14" fmla="*/ 81 w 236"/>
                  <a:gd name="T15" fmla="*/ 180 h 180"/>
                  <a:gd name="T16" fmla="*/ 17 w 236"/>
                  <a:gd name="T17" fmla="*/ 153 h 180"/>
                  <a:gd name="T18" fmla="*/ 0 w 236"/>
                  <a:gd name="T19" fmla="*/ 128 h 180"/>
                  <a:gd name="T20" fmla="*/ 49 w 236"/>
                  <a:gd name="T21" fmla="*/ 128 h 180"/>
                  <a:gd name="T22" fmla="*/ 81 w 236"/>
                  <a:gd name="T23" fmla="*/ 140 h 180"/>
                  <a:gd name="T24" fmla="*/ 146 w 236"/>
                  <a:gd name="T25" fmla="*/ 140 h 180"/>
                  <a:gd name="T26" fmla="*/ 181 w 236"/>
                  <a:gd name="T27" fmla="*/ 125 h 180"/>
                  <a:gd name="T28" fmla="*/ 196 w 236"/>
                  <a:gd name="T29" fmla="*/ 90 h 180"/>
                  <a:gd name="T30" fmla="*/ 196 w 236"/>
                  <a:gd name="T31" fmla="*/ 90 h 180"/>
                  <a:gd name="T32" fmla="*/ 181 w 236"/>
                  <a:gd name="T33" fmla="*/ 55 h 180"/>
                  <a:gd name="T34" fmla="*/ 146 w 236"/>
                  <a:gd name="T35" fmla="*/ 40 h 180"/>
                  <a:gd name="T36" fmla="*/ 81 w 236"/>
                  <a:gd name="T37" fmla="*/ 40 h 180"/>
                  <a:gd name="T38" fmla="*/ 49 w 236"/>
                  <a:gd name="T39" fmla="*/ 51 h 180"/>
                  <a:gd name="T40" fmla="*/ 0 w 236"/>
                  <a:gd name="T41" fmla="*/ 51 h 180"/>
                  <a:gd name="T42" fmla="*/ 17 w 236"/>
                  <a:gd name="T43" fmla="*/ 26 h 180"/>
                  <a:gd name="T44" fmla="*/ 81 w 236"/>
                  <a:gd name="T4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180">
                    <a:moveTo>
                      <a:pt x="81" y="0"/>
                    </a:moveTo>
                    <a:cubicBezTo>
                      <a:pt x="146" y="0"/>
                      <a:pt x="146" y="0"/>
                      <a:pt x="146" y="0"/>
                    </a:cubicBezTo>
                    <a:cubicBezTo>
                      <a:pt x="170" y="0"/>
                      <a:pt x="193" y="10"/>
                      <a:pt x="209" y="26"/>
                    </a:cubicBezTo>
                    <a:cubicBezTo>
                      <a:pt x="226" y="43"/>
                      <a:pt x="236" y="65"/>
                      <a:pt x="236" y="90"/>
                    </a:cubicBezTo>
                    <a:cubicBezTo>
                      <a:pt x="236" y="90"/>
                      <a:pt x="236" y="90"/>
                      <a:pt x="236" y="90"/>
                    </a:cubicBezTo>
                    <a:cubicBezTo>
                      <a:pt x="236" y="115"/>
                      <a:pt x="226" y="137"/>
                      <a:pt x="209" y="153"/>
                    </a:cubicBezTo>
                    <a:cubicBezTo>
                      <a:pt x="193" y="170"/>
                      <a:pt x="170" y="180"/>
                      <a:pt x="146" y="180"/>
                    </a:cubicBezTo>
                    <a:cubicBezTo>
                      <a:pt x="81" y="180"/>
                      <a:pt x="81" y="180"/>
                      <a:pt x="81" y="180"/>
                    </a:cubicBezTo>
                    <a:cubicBezTo>
                      <a:pt x="56" y="180"/>
                      <a:pt x="33" y="170"/>
                      <a:pt x="17" y="153"/>
                    </a:cubicBezTo>
                    <a:cubicBezTo>
                      <a:pt x="10" y="146"/>
                      <a:pt x="4" y="138"/>
                      <a:pt x="0" y="128"/>
                    </a:cubicBezTo>
                    <a:cubicBezTo>
                      <a:pt x="49" y="128"/>
                      <a:pt x="49" y="128"/>
                      <a:pt x="49" y="128"/>
                    </a:cubicBezTo>
                    <a:cubicBezTo>
                      <a:pt x="58" y="135"/>
                      <a:pt x="69" y="140"/>
                      <a:pt x="81" y="140"/>
                    </a:cubicBezTo>
                    <a:cubicBezTo>
                      <a:pt x="146" y="140"/>
                      <a:pt x="146" y="140"/>
                      <a:pt x="146" y="140"/>
                    </a:cubicBezTo>
                    <a:cubicBezTo>
                      <a:pt x="159" y="140"/>
                      <a:pt x="172" y="134"/>
                      <a:pt x="181" y="125"/>
                    </a:cubicBezTo>
                    <a:cubicBezTo>
                      <a:pt x="190" y="116"/>
                      <a:pt x="196" y="104"/>
                      <a:pt x="196" y="90"/>
                    </a:cubicBezTo>
                    <a:cubicBezTo>
                      <a:pt x="196" y="90"/>
                      <a:pt x="196" y="90"/>
                      <a:pt x="196" y="90"/>
                    </a:cubicBezTo>
                    <a:cubicBezTo>
                      <a:pt x="196" y="76"/>
                      <a:pt x="190" y="64"/>
                      <a:pt x="181" y="55"/>
                    </a:cubicBezTo>
                    <a:cubicBezTo>
                      <a:pt x="172" y="46"/>
                      <a:pt x="159" y="40"/>
                      <a:pt x="146" y="40"/>
                    </a:cubicBezTo>
                    <a:cubicBezTo>
                      <a:pt x="81" y="40"/>
                      <a:pt x="81" y="40"/>
                      <a:pt x="81" y="40"/>
                    </a:cubicBezTo>
                    <a:cubicBezTo>
                      <a:pt x="69" y="40"/>
                      <a:pt x="58" y="44"/>
                      <a:pt x="49" y="51"/>
                    </a:cubicBezTo>
                    <a:cubicBezTo>
                      <a:pt x="0" y="51"/>
                      <a:pt x="0" y="51"/>
                      <a:pt x="0" y="51"/>
                    </a:cubicBezTo>
                    <a:cubicBezTo>
                      <a:pt x="4" y="42"/>
                      <a:pt x="10" y="34"/>
                      <a:pt x="17" y="26"/>
                    </a:cubicBezTo>
                    <a:cubicBezTo>
                      <a:pt x="33" y="10"/>
                      <a:pt x="56" y="0"/>
                      <a:pt x="81" y="0"/>
                    </a:cubicBezTo>
                    <a:close/>
                  </a:path>
                </a:pathLst>
              </a:custGeom>
              <a:solidFill>
                <a:srgbClr val="7B4D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28" name="Freeform 20">
                <a:extLst>
                  <a:ext uri="{FF2B5EF4-FFF2-40B4-BE49-F238E27FC236}">
                    <a16:creationId xmlns:a16="http://schemas.microsoft.com/office/drawing/2014/main" xmlns="" id="{2DEF4606-1E10-4AF3-BE82-5B6E6E4E8226}"/>
                  </a:ext>
                </a:extLst>
              </p:cNvPr>
              <p:cNvSpPr/>
              <p:nvPr/>
            </p:nvSpPr>
            <p:spPr bwMode="auto">
              <a:xfrm>
                <a:off x="4434470" y="5148263"/>
                <a:ext cx="363538" cy="66675"/>
              </a:xfrm>
              <a:custGeom>
                <a:avLst/>
                <a:gdLst>
                  <a:gd name="T0" fmla="*/ 19 w 199"/>
                  <a:gd name="T1" fmla="*/ 0 h 37"/>
                  <a:gd name="T2" fmla="*/ 181 w 199"/>
                  <a:gd name="T3" fmla="*/ 0 h 37"/>
                  <a:gd name="T4" fmla="*/ 199 w 199"/>
                  <a:gd name="T5" fmla="*/ 19 h 37"/>
                  <a:gd name="T6" fmla="*/ 199 w 199"/>
                  <a:gd name="T7" fmla="*/ 19 h 37"/>
                  <a:gd name="T8" fmla="*/ 181 w 199"/>
                  <a:gd name="T9" fmla="*/ 37 h 37"/>
                  <a:gd name="T10" fmla="*/ 19 w 199"/>
                  <a:gd name="T11" fmla="*/ 37 h 37"/>
                  <a:gd name="T12" fmla="*/ 0 w 199"/>
                  <a:gd name="T13" fmla="*/ 19 h 37"/>
                  <a:gd name="T14" fmla="*/ 0 w 199"/>
                  <a:gd name="T15" fmla="*/ 19 h 37"/>
                  <a:gd name="T16" fmla="*/ 19 w 19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7">
                    <a:moveTo>
                      <a:pt x="19" y="0"/>
                    </a:moveTo>
                    <a:cubicBezTo>
                      <a:pt x="181" y="0"/>
                      <a:pt x="181" y="0"/>
                      <a:pt x="181" y="0"/>
                    </a:cubicBezTo>
                    <a:cubicBezTo>
                      <a:pt x="191" y="0"/>
                      <a:pt x="199" y="9"/>
                      <a:pt x="199" y="19"/>
                    </a:cubicBezTo>
                    <a:cubicBezTo>
                      <a:pt x="199" y="19"/>
                      <a:pt x="199" y="19"/>
                      <a:pt x="199" y="19"/>
                    </a:cubicBezTo>
                    <a:cubicBezTo>
                      <a:pt x="199" y="29"/>
                      <a:pt x="191" y="37"/>
                      <a:pt x="181" y="37"/>
                    </a:cubicBezTo>
                    <a:cubicBezTo>
                      <a:pt x="19" y="37"/>
                      <a:pt x="19" y="37"/>
                      <a:pt x="19" y="37"/>
                    </a:cubicBezTo>
                    <a:cubicBezTo>
                      <a:pt x="8" y="37"/>
                      <a:pt x="0" y="29"/>
                      <a:pt x="0" y="19"/>
                    </a:cubicBezTo>
                    <a:cubicBezTo>
                      <a:pt x="0" y="19"/>
                      <a:pt x="0" y="19"/>
                      <a:pt x="0" y="19"/>
                    </a:cubicBezTo>
                    <a:cubicBezTo>
                      <a:pt x="0" y="9"/>
                      <a:pt x="8" y="0"/>
                      <a:pt x="19" y="0"/>
                    </a:cubicBezTo>
                    <a:close/>
                  </a:path>
                </a:pathLst>
              </a:custGeom>
              <a:solidFill>
                <a:srgbClr val="FFC36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grpSp>
          <p:nvGrpSpPr>
            <p:cNvPr id="29" name="Group 25">
              <a:extLst>
                <a:ext uri="{FF2B5EF4-FFF2-40B4-BE49-F238E27FC236}">
                  <a16:creationId xmlns:a16="http://schemas.microsoft.com/office/drawing/2014/main" xmlns="" id="{4E0CEE82-A5AE-4459-8B59-A835FEAF1968}"/>
                </a:ext>
              </a:extLst>
            </p:cNvPr>
            <p:cNvGrpSpPr/>
            <p:nvPr/>
          </p:nvGrpSpPr>
          <p:grpSpPr>
            <a:xfrm>
              <a:off x="7108750" y="3947973"/>
              <a:ext cx="392113" cy="838199"/>
              <a:chOff x="7907338" y="3190875"/>
              <a:chExt cx="392113" cy="838199"/>
            </a:xfrm>
            <a:solidFill>
              <a:srgbClr val="F79A00"/>
            </a:solidFill>
          </p:grpSpPr>
          <p:sp>
            <p:nvSpPr>
              <p:cNvPr id="30" name="Oval 30">
                <a:extLst>
                  <a:ext uri="{FF2B5EF4-FFF2-40B4-BE49-F238E27FC236}">
                    <a16:creationId xmlns:a16="http://schemas.microsoft.com/office/drawing/2014/main" xmlns="" id="{00A63F26-90A9-4EAD-8B71-1F0E4DA11AF7}"/>
                  </a:ext>
                </a:extLst>
              </p:cNvPr>
              <p:cNvSpPr>
                <a:spLocks noChangeArrowheads="1"/>
              </p:cNvSpPr>
              <p:nvPr/>
            </p:nvSpPr>
            <p:spPr bwMode="auto">
              <a:xfrm>
                <a:off x="7907338" y="3190875"/>
                <a:ext cx="392113" cy="3921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31" name="Freeform 31">
                <a:extLst>
                  <a:ext uri="{FF2B5EF4-FFF2-40B4-BE49-F238E27FC236}">
                    <a16:creationId xmlns:a16="http://schemas.microsoft.com/office/drawing/2014/main" xmlns="" id="{536B7144-2D21-4C6D-9B44-8DA7C69E11CF}"/>
                  </a:ext>
                </a:extLst>
              </p:cNvPr>
              <p:cNvSpPr/>
              <p:nvPr/>
            </p:nvSpPr>
            <p:spPr bwMode="auto">
              <a:xfrm>
                <a:off x="8042275" y="3544887"/>
                <a:ext cx="122238" cy="484187"/>
              </a:xfrm>
              <a:custGeom>
                <a:avLst/>
                <a:gdLst>
                  <a:gd name="T0" fmla="*/ 67 w 67"/>
                  <a:gd name="T1" fmla="*/ 0 h 266"/>
                  <a:gd name="T2" fmla="*/ 67 w 67"/>
                  <a:gd name="T3" fmla="*/ 233 h 266"/>
                  <a:gd name="T4" fmla="*/ 34 w 67"/>
                  <a:gd name="T5" fmla="*/ 266 h 266"/>
                  <a:gd name="T6" fmla="*/ 34 w 67"/>
                  <a:gd name="T7" fmla="*/ 266 h 266"/>
                  <a:gd name="T8" fmla="*/ 0 w 67"/>
                  <a:gd name="T9" fmla="*/ 233 h 266"/>
                  <a:gd name="T10" fmla="*/ 0 w 67"/>
                  <a:gd name="T11" fmla="*/ 0 h 266"/>
                  <a:gd name="T12" fmla="*/ 67 w 67"/>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67" h="266">
                    <a:moveTo>
                      <a:pt x="67" y="0"/>
                    </a:moveTo>
                    <a:cubicBezTo>
                      <a:pt x="67" y="233"/>
                      <a:pt x="67" y="233"/>
                      <a:pt x="67" y="233"/>
                    </a:cubicBezTo>
                    <a:cubicBezTo>
                      <a:pt x="67" y="251"/>
                      <a:pt x="52" y="266"/>
                      <a:pt x="34" y="266"/>
                    </a:cubicBezTo>
                    <a:cubicBezTo>
                      <a:pt x="34" y="266"/>
                      <a:pt x="34" y="266"/>
                      <a:pt x="34" y="266"/>
                    </a:cubicBezTo>
                    <a:cubicBezTo>
                      <a:pt x="15" y="266"/>
                      <a:pt x="0" y="251"/>
                      <a:pt x="0" y="233"/>
                    </a:cubicBezTo>
                    <a:cubicBezTo>
                      <a:pt x="0" y="0"/>
                      <a:pt x="0" y="0"/>
                      <a:pt x="0" y="0"/>
                    </a:cubicBezTo>
                    <a:lnTo>
                      <a:pt x="6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32" name="Oval 32">
                <a:extLst>
                  <a:ext uri="{FF2B5EF4-FFF2-40B4-BE49-F238E27FC236}">
                    <a16:creationId xmlns:a16="http://schemas.microsoft.com/office/drawing/2014/main" xmlns="" id="{421541BC-8CED-44F3-84C6-1ADE4728B455}"/>
                  </a:ext>
                </a:extLst>
              </p:cNvPr>
              <p:cNvSpPr>
                <a:spLocks noChangeArrowheads="1"/>
              </p:cNvSpPr>
              <p:nvPr/>
            </p:nvSpPr>
            <p:spPr bwMode="auto">
              <a:xfrm>
                <a:off x="7993063" y="3278187"/>
                <a:ext cx="220663" cy="219075"/>
              </a:xfrm>
              <a:prstGeom prst="ellipse">
                <a:avLst/>
              </a:prstGeom>
              <a:solidFill>
                <a:srgbClr val="F8F4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33" name="Freeform 33">
                <a:extLst>
                  <a:ext uri="{FF2B5EF4-FFF2-40B4-BE49-F238E27FC236}">
                    <a16:creationId xmlns:a16="http://schemas.microsoft.com/office/drawing/2014/main" xmlns="" id="{3A92258E-0693-4302-9AA7-D074F9ABD4D9}"/>
                  </a:ext>
                </a:extLst>
              </p:cNvPr>
              <p:cNvSpPr/>
              <p:nvPr/>
            </p:nvSpPr>
            <p:spPr bwMode="auto">
              <a:xfrm>
                <a:off x="8093075" y="3825875"/>
                <a:ext cx="168275" cy="122237"/>
              </a:xfrm>
              <a:custGeom>
                <a:avLst/>
                <a:gdLst>
                  <a:gd name="T0" fmla="*/ 20 w 92"/>
                  <a:gd name="T1" fmla="*/ 0 h 67"/>
                  <a:gd name="T2" fmla="*/ 71 w 92"/>
                  <a:gd name="T3" fmla="*/ 0 h 67"/>
                  <a:gd name="T4" fmla="*/ 92 w 92"/>
                  <a:gd name="T5" fmla="*/ 21 h 67"/>
                  <a:gd name="T6" fmla="*/ 92 w 92"/>
                  <a:gd name="T7" fmla="*/ 46 h 67"/>
                  <a:gd name="T8" fmla="*/ 71 w 92"/>
                  <a:gd name="T9" fmla="*/ 67 h 67"/>
                  <a:gd name="T10" fmla="*/ 20 w 92"/>
                  <a:gd name="T11" fmla="*/ 67 h 67"/>
                  <a:gd name="T12" fmla="*/ 0 w 92"/>
                  <a:gd name="T13" fmla="*/ 46 h 67"/>
                  <a:gd name="T14" fmla="*/ 0 w 92"/>
                  <a:gd name="T15" fmla="*/ 21 h 67"/>
                  <a:gd name="T16" fmla="*/ 20 w 92"/>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7">
                    <a:moveTo>
                      <a:pt x="20" y="0"/>
                    </a:moveTo>
                    <a:cubicBezTo>
                      <a:pt x="71" y="0"/>
                      <a:pt x="71" y="0"/>
                      <a:pt x="71" y="0"/>
                    </a:cubicBezTo>
                    <a:cubicBezTo>
                      <a:pt x="83" y="0"/>
                      <a:pt x="92" y="10"/>
                      <a:pt x="92" y="21"/>
                    </a:cubicBezTo>
                    <a:cubicBezTo>
                      <a:pt x="92" y="46"/>
                      <a:pt x="92" y="46"/>
                      <a:pt x="92" y="46"/>
                    </a:cubicBezTo>
                    <a:cubicBezTo>
                      <a:pt x="92" y="57"/>
                      <a:pt x="83" y="67"/>
                      <a:pt x="71" y="67"/>
                    </a:cubicBezTo>
                    <a:cubicBezTo>
                      <a:pt x="20" y="67"/>
                      <a:pt x="20" y="67"/>
                      <a:pt x="20" y="67"/>
                    </a:cubicBezTo>
                    <a:cubicBezTo>
                      <a:pt x="9" y="67"/>
                      <a:pt x="0" y="57"/>
                      <a:pt x="0" y="46"/>
                    </a:cubicBezTo>
                    <a:cubicBezTo>
                      <a:pt x="0" y="21"/>
                      <a:pt x="0" y="21"/>
                      <a:pt x="0" y="21"/>
                    </a:cubicBezTo>
                    <a:cubicBezTo>
                      <a:pt x="0" y="10"/>
                      <a:pt x="9"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34" name="Freeform 34">
                <a:extLst>
                  <a:ext uri="{FF2B5EF4-FFF2-40B4-BE49-F238E27FC236}">
                    <a16:creationId xmlns:a16="http://schemas.microsoft.com/office/drawing/2014/main" xmlns="" id="{AD244382-F694-4CAF-B81D-593A84013D91}"/>
                  </a:ext>
                </a:extLst>
              </p:cNvPr>
              <p:cNvSpPr/>
              <p:nvPr/>
            </p:nvSpPr>
            <p:spPr bwMode="auto">
              <a:xfrm>
                <a:off x="8093075" y="3684587"/>
                <a:ext cx="168275" cy="120650"/>
              </a:xfrm>
              <a:custGeom>
                <a:avLst/>
                <a:gdLst>
                  <a:gd name="T0" fmla="*/ 20 w 92"/>
                  <a:gd name="T1" fmla="*/ 0 h 66"/>
                  <a:gd name="T2" fmla="*/ 71 w 92"/>
                  <a:gd name="T3" fmla="*/ 0 h 66"/>
                  <a:gd name="T4" fmla="*/ 92 w 92"/>
                  <a:gd name="T5" fmla="*/ 20 h 66"/>
                  <a:gd name="T6" fmla="*/ 92 w 92"/>
                  <a:gd name="T7" fmla="*/ 46 h 66"/>
                  <a:gd name="T8" fmla="*/ 71 w 92"/>
                  <a:gd name="T9" fmla="*/ 66 h 66"/>
                  <a:gd name="T10" fmla="*/ 20 w 92"/>
                  <a:gd name="T11" fmla="*/ 66 h 66"/>
                  <a:gd name="T12" fmla="*/ 0 w 92"/>
                  <a:gd name="T13" fmla="*/ 46 h 66"/>
                  <a:gd name="T14" fmla="*/ 0 w 92"/>
                  <a:gd name="T15" fmla="*/ 20 h 66"/>
                  <a:gd name="T16" fmla="*/ 20 w 92"/>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6">
                    <a:moveTo>
                      <a:pt x="20" y="0"/>
                    </a:moveTo>
                    <a:cubicBezTo>
                      <a:pt x="71" y="0"/>
                      <a:pt x="71" y="0"/>
                      <a:pt x="71" y="0"/>
                    </a:cubicBezTo>
                    <a:cubicBezTo>
                      <a:pt x="83" y="0"/>
                      <a:pt x="92" y="9"/>
                      <a:pt x="92" y="20"/>
                    </a:cubicBezTo>
                    <a:cubicBezTo>
                      <a:pt x="92" y="46"/>
                      <a:pt x="92" y="46"/>
                      <a:pt x="92" y="46"/>
                    </a:cubicBezTo>
                    <a:cubicBezTo>
                      <a:pt x="92" y="57"/>
                      <a:pt x="83" y="66"/>
                      <a:pt x="71" y="66"/>
                    </a:cubicBezTo>
                    <a:cubicBezTo>
                      <a:pt x="20" y="66"/>
                      <a:pt x="20" y="66"/>
                      <a:pt x="20" y="66"/>
                    </a:cubicBezTo>
                    <a:cubicBezTo>
                      <a:pt x="9" y="66"/>
                      <a:pt x="0" y="57"/>
                      <a:pt x="0" y="46"/>
                    </a:cubicBezTo>
                    <a:cubicBezTo>
                      <a:pt x="0" y="20"/>
                      <a:pt x="0" y="20"/>
                      <a:pt x="0" y="20"/>
                    </a:cubicBezTo>
                    <a:cubicBezTo>
                      <a:pt x="0" y="9"/>
                      <a:pt x="9"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cxnSp>
          <p:nvCxnSpPr>
            <p:cNvPr id="35" name="Straight Connector 58">
              <a:extLst>
                <a:ext uri="{FF2B5EF4-FFF2-40B4-BE49-F238E27FC236}">
                  <a16:creationId xmlns:a16="http://schemas.microsoft.com/office/drawing/2014/main" xmlns="" id="{FFACFC1F-A1CC-4598-95FC-E058C675C528}"/>
                </a:ext>
              </a:extLst>
            </p:cNvPr>
            <p:cNvCxnSpPr/>
            <p:nvPr/>
          </p:nvCxnSpPr>
          <p:spPr>
            <a:xfrm>
              <a:off x="2384335" y="1865180"/>
              <a:ext cx="0" cy="4131811"/>
            </a:xfrm>
            <a:prstGeom prst="line">
              <a:avLst/>
            </a:prstGeom>
            <a:noFill/>
            <a:ln w="28575" cap="flat" cmpd="sng" algn="ctr">
              <a:solidFill>
                <a:srgbClr val="21221F">
                  <a:lumMod val="50000"/>
                  <a:lumOff val="50000"/>
                </a:srgbClr>
              </a:solidFill>
              <a:prstDash val="solid"/>
              <a:miter lim="800000"/>
            </a:ln>
            <a:effectLst/>
          </p:spPr>
        </p:cxnSp>
        <p:cxnSp>
          <p:nvCxnSpPr>
            <p:cNvPr id="36" name="Straight Connector 60">
              <a:extLst>
                <a:ext uri="{FF2B5EF4-FFF2-40B4-BE49-F238E27FC236}">
                  <a16:creationId xmlns:a16="http://schemas.microsoft.com/office/drawing/2014/main" xmlns="" id="{D234B954-DD2D-4D54-9DBD-D51FFAA0E4E0}"/>
                </a:ext>
              </a:extLst>
            </p:cNvPr>
            <p:cNvCxnSpPr/>
            <p:nvPr/>
          </p:nvCxnSpPr>
          <p:spPr>
            <a:xfrm>
              <a:off x="2384335" y="1865180"/>
              <a:ext cx="3206840" cy="0"/>
            </a:xfrm>
            <a:prstGeom prst="line">
              <a:avLst/>
            </a:prstGeom>
            <a:noFill/>
            <a:ln w="28575" cap="flat" cmpd="sng" algn="ctr">
              <a:solidFill>
                <a:srgbClr val="21221F">
                  <a:lumMod val="50000"/>
                  <a:lumOff val="50000"/>
                </a:srgbClr>
              </a:solidFill>
              <a:prstDash val="solid"/>
              <a:miter lim="800000"/>
            </a:ln>
            <a:effectLst/>
          </p:spPr>
        </p:cxnSp>
        <p:cxnSp>
          <p:nvCxnSpPr>
            <p:cNvPr id="37" name="Straight Connector 62">
              <a:extLst>
                <a:ext uri="{FF2B5EF4-FFF2-40B4-BE49-F238E27FC236}">
                  <a16:creationId xmlns:a16="http://schemas.microsoft.com/office/drawing/2014/main" xmlns="" id="{3A4BEF32-0985-4BC9-A218-9159267F0D76}"/>
                </a:ext>
              </a:extLst>
            </p:cNvPr>
            <p:cNvCxnSpPr/>
            <p:nvPr/>
          </p:nvCxnSpPr>
          <p:spPr>
            <a:xfrm>
              <a:off x="5604053" y="1865180"/>
              <a:ext cx="0" cy="4028780"/>
            </a:xfrm>
            <a:prstGeom prst="line">
              <a:avLst/>
            </a:prstGeom>
            <a:noFill/>
            <a:ln w="28575" cap="flat" cmpd="sng" algn="ctr">
              <a:solidFill>
                <a:srgbClr val="21221F">
                  <a:lumMod val="50000"/>
                  <a:lumOff val="50000"/>
                </a:srgbClr>
              </a:solidFill>
              <a:prstDash val="solid"/>
              <a:miter lim="800000"/>
            </a:ln>
            <a:effectLst/>
          </p:spPr>
        </p:cxnSp>
        <p:cxnSp>
          <p:nvCxnSpPr>
            <p:cNvPr id="38" name="Straight Connector 64">
              <a:extLst>
                <a:ext uri="{FF2B5EF4-FFF2-40B4-BE49-F238E27FC236}">
                  <a16:creationId xmlns:a16="http://schemas.microsoft.com/office/drawing/2014/main" xmlns="" id="{31DDC0B2-DCF6-4CAC-A60B-25BCC07F177D}"/>
                </a:ext>
              </a:extLst>
            </p:cNvPr>
            <p:cNvCxnSpPr/>
            <p:nvPr/>
          </p:nvCxnSpPr>
          <p:spPr>
            <a:xfrm>
              <a:off x="5591175" y="5906839"/>
              <a:ext cx="3889419" cy="0"/>
            </a:xfrm>
            <a:prstGeom prst="line">
              <a:avLst/>
            </a:prstGeom>
            <a:noFill/>
            <a:ln w="28575" cap="flat" cmpd="sng" algn="ctr">
              <a:solidFill>
                <a:srgbClr val="21221F">
                  <a:lumMod val="50000"/>
                  <a:lumOff val="50000"/>
                </a:srgbClr>
              </a:solidFill>
              <a:prstDash val="solid"/>
              <a:miter lim="800000"/>
            </a:ln>
            <a:effectLst/>
          </p:spPr>
        </p:cxnSp>
        <p:cxnSp>
          <p:nvCxnSpPr>
            <p:cNvPr id="39" name="Straight Connector 66">
              <a:extLst>
                <a:ext uri="{FF2B5EF4-FFF2-40B4-BE49-F238E27FC236}">
                  <a16:creationId xmlns:a16="http://schemas.microsoft.com/office/drawing/2014/main" xmlns="" id="{F71F2D7C-B0DD-4FAF-98DA-2CA6654A48BE}"/>
                </a:ext>
              </a:extLst>
            </p:cNvPr>
            <p:cNvCxnSpPr/>
            <p:nvPr/>
          </p:nvCxnSpPr>
          <p:spPr>
            <a:xfrm flipV="1">
              <a:off x="9480594" y="2196175"/>
              <a:ext cx="0" cy="3742873"/>
            </a:xfrm>
            <a:prstGeom prst="line">
              <a:avLst/>
            </a:prstGeom>
            <a:noFill/>
            <a:ln w="28575" cap="flat" cmpd="sng" algn="ctr">
              <a:solidFill>
                <a:srgbClr val="21221F">
                  <a:lumMod val="50000"/>
                  <a:lumOff val="50000"/>
                </a:srgbClr>
              </a:solidFill>
              <a:prstDash val="solid"/>
              <a:miter lim="800000"/>
            </a:ln>
            <a:effectLst/>
          </p:spPr>
        </p:cxnSp>
        <p:sp>
          <p:nvSpPr>
            <p:cNvPr id="40" name="Oval 68">
              <a:extLst>
                <a:ext uri="{FF2B5EF4-FFF2-40B4-BE49-F238E27FC236}">
                  <a16:creationId xmlns:a16="http://schemas.microsoft.com/office/drawing/2014/main" xmlns="" id="{F381C558-FB35-4DCA-95A4-C7147B75458C}"/>
                </a:ext>
              </a:extLst>
            </p:cNvPr>
            <p:cNvSpPr/>
            <p:nvPr/>
          </p:nvSpPr>
          <p:spPr>
            <a:xfrm>
              <a:off x="9410441" y="5832884"/>
              <a:ext cx="147910" cy="147910"/>
            </a:xfrm>
            <a:prstGeom prst="ellipse">
              <a:avLst/>
            </a:prstGeom>
            <a:solidFill>
              <a:srgbClr val="21221F">
                <a:lumMod val="75000"/>
                <a:lumOff val="25000"/>
              </a:srgb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41" name="Oval 69">
              <a:extLst>
                <a:ext uri="{FF2B5EF4-FFF2-40B4-BE49-F238E27FC236}">
                  <a16:creationId xmlns:a16="http://schemas.microsoft.com/office/drawing/2014/main" xmlns="" id="{EF7DDB73-EDD6-43FD-8377-0D13AB16026C}"/>
                </a:ext>
              </a:extLst>
            </p:cNvPr>
            <p:cNvSpPr/>
            <p:nvPr/>
          </p:nvSpPr>
          <p:spPr>
            <a:xfrm>
              <a:off x="5530098" y="5801580"/>
              <a:ext cx="147910" cy="147910"/>
            </a:xfrm>
            <a:prstGeom prst="ellipse">
              <a:avLst/>
            </a:prstGeom>
            <a:solidFill>
              <a:srgbClr val="21221F">
                <a:lumMod val="75000"/>
                <a:lumOff val="25000"/>
              </a:srgb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42" name="Oval 70">
              <a:extLst>
                <a:ext uri="{FF2B5EF4-FFF2-40B4-BE49-F238E27FC236}">
                  <a16:creationId xmlns:a16="http://schemas.microsoft.com/office/drawing/2014/main" xmlns="" id="{56511DFF-0ED3-4125-8EF8-4B27CF10833E}"/>
                </a:ext>
              </a:extLst>
            </p:cNvPr>
            <p:cNvSpPr/>
            <p:nvPr/>
          </p:nvSpPr>
          <p:spPr>
            <a:xfrm>
              <a:off x="5512148" y="1812008"/>
              <a:ext cx="147910" cy="147910"/>
            </a:xfrm>
            <a:prstGeom prst="ellipse">
              <a:avLst/>
            </a:prstGeom>
            <a:solidFill>
              <a:srgbClr val="21221F">
                <a:lumMod val="75000"/>
                <a:lumOff val="25000"/>
              </a:srgb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43" name="Oval 71">
              <a:extLst>
                <a:ext uri="{FF2B5EF4-FFF2-40B4-BE49-F238E27FC236}">
                  <a16:creationId xmlns:a16="http://schemas.microsoft.com/office/drawing/2014/main" xmlns="" id="{87F2D374-2C45-427E-8EE2-31B85FA7DDB7}"/>
                </a:ext>
              </a:extLst>
            </p:cNvPr>
            <p:cNvSpPr/>
            <p:nvPr/>
          </p:nvSpPr>
          <p:spPr>
            <a:xfrm>
              <a:off x="2310379" y="1800089"/>
              <a:ext cx="147910" cy="147910"/>
            </a:xfrm>
            <a:prstGeom prst="ellipse">
              <a:avLst/>
            </a:prstGeom>
            <a:solidFill>
              <a:srgbClr val="21221F">
                <a:lumMod val="75000"/>
                <a:lumOff val="25000"/>
              </a:srgb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44" name="Oval 72">
              <a:extLst>
                <a:ext uri="{FF2B5EF4-FFF2-40B4-BE49-F238E27FC236}">
                  <a16:creationId xmlns:a16="http://schemas.microsoft.com/office/drawing/2014/main" xmlns="" id="{529168DC-F6B1-46B8-8357-B339A9C83F4F}"/>
                </a:ext>
              </a:extLst>
            </p:cNvPr>
            <p:cNvSpPr/>
            <p:nvPr/>
          </p:nvSpPr>
          <p:spPr>
            <a:xfrm>
              <a:off x="2310380" y="5875535"/>
              <a:ext cx="147910" cy="147910"/>
            </a:xfrm>
            <a:prstGeom prst="ellipse">
              <a:avLst/>
            </a:prstGeom>
            <a:solidFill>
              <a:srgbClr val="21221F">
                <a:lumMod val="75000"/>
                <a:lumOff val="25000"/>
              </a:srgb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45" name="Oval 73">
              <a:extLst>
                <a:ext uri="{FF2B5EF4-FFF2-40B4-BE49-F238E27FC236}">
                  <a16:creationId xmlns:a16="http://schemas.microsoft.com/office/drawing/2014/main" xmlns="" id="{AD78EF6B-177E-43AA-8086-53882833D58B}"/>
                </a:ext>
              </a:extLst>
            </p:cNvPr>
            <p:cNvSpPr/>
            <p:nvPr/>
          </p:nvSpPr>
          <p:spPr>
            <a:xfrm>
              <a:off x="2596251" y="5181130"/>
              <a:ext cx="453207" cy="453207"/>
            </a:xfrm>
            <a:prstGeom prst="ellipse">
              <a:avLst/>
            </a:prstGeom>
            <a:solidFill>
              <a:srgbClr val="B26A37"/>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mn-lt"/>
                </a:rPr>
                <a:t>2</a:t>
              </a:r>
            </a:p>
          </p:txBody>
        </p:sp>
        <p:sp>
          <p:nvSpPr>
            <p:cNvPr id="52" name="Oval 67">
              <a:extLst>
                <a:ext uri="{FF2B5EF4-FFF2-40B4-BE49-F238E27FC236}">
                  <a16:creationId xmlns:a16="http://schemas.microsoft.com/office/drawing/2014/main" xmlns="" id="{A8446A42-3158-4021-9DA9-AF035A91C93C}"/>
                </a:ext>
              </a:extLst>
            </p:cNvPr>
            <p:cNvSpPr/>
            <p:nvPr/>
          </p:nvSpPr>
          <p:spPr>
            <a:xfrm>
              <a:off x="9406639" y="2188895"/>
              <a:ext cx="147910" cy="147910"/>
            </a:xfrm>
            <a:prstGeom prst="ellipse">
              <a:avLst/>
            </a:prstGeom>
            <a:solidFill>
              <a:srgbClr val="21221F">
                <a:lumMod val="75000"/>
                <a:lumOff val="25000"/>
              </a:srgb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sp>
          <p:nvSpPr>
            <p:cNvPr id="57" name="Oval 73">
              <a:extLst>
                <a:ext uri="{FF2B5EF4-FFF2-40B4-BE49-F238E27FC236}">
                  <a16:creationId xmlns:a16="http://schemas.microsoft.com/office/drawing/2014/main" xmlns="" id="{E412F02D-6D4B-47A3-9BC7-9DF7DF60CF2C}"/>
                </a:ext>
              </a:extLst>
            </p:cNvPr>
            <p:cNvSpPr/>
            <p:nvPr/>
          </p:nvSpPr>
          <p:spPr>
            <a:xfrm>
              <a:off x="2596250" y="2795518"/>
              <a:ext cx="453207" cy="453207"/>
            </a:xfrm>
            <a:prstGeom prst="ellipse">
              <a:avLst/>
            </a:prstGeom>
            <a:solidFill>
              <a:srgbClr val="B26A37"/>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3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mn-lt"/>
                </a:rPr>
                <a:t>1</a:t>
              </a:r>
              <a:endParaRPr kumimoji="0" lang="en-US" sz="3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58" name="Oval 73">
              <a:extLst>
                <a:ext uri="{FF2B5EF4-FFF2-40B4-BE49-F238E27FC236}">
                  <a16:creationId xmlns:a16="http://schemas.microsoft.com/office/drawing/2014/main" xmlns="" id="{B41E38DB-CBC2-4E1D-BDCD-9AE3A64627F9}"/>
                </a:ext>
              </a:extLst>
            </p:cNvPr>
            <p:cNvSpPr/>
            <p:nvPr/>
          </p:nvSpPr>
          <p:spPr>
            <a:xfrm>
              <a:off x="5941498" y="2795517"/>
              <a:ext cx="453207" cy="453207"/>
            </a:xfrm>
            <a:prstGeom prst="ellipse">
              <a:avLst/>
            </a:prstGeom>
            <a:solidFill>
              <a:srgbClr val="B26A37"/>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mn-lt"/>
                </a:rPr>
                <a:t>3</a:t>
              </a:r>
            </a:p>
          </p:txBody>
        </p:sp>
        <p:sp>
          <p:nvSpPr>
            <p:cNvPr id="59" name="Oval 73">
              <a:extLst>
                <a:ext uri="{FF2B5EF4-FFF2-40B4-BE49-F238E27FC236}">
                  <a16:creationId xmlns:a16="http://schemas.microsoft.com/office/drawing/2014/main" xmlns="" id="{3B4C92B9-439E-4E16-8E46-B9A041AB4CDF}"/>
                </a:ext>
              </a:extLst>
            </p:cNvPr>
            <p:cNvSpPr/>
            <p:nvPr/>
          </p:nvSpPr>
          <p:spPr>
            <a:xfrm>
              <a:off x="5941498" y="5181130"/>
              <a:ext cx="453207" cy="453207"/>
            </a:xfrm>
            <a:prstGeom prst="ellipse">
              <a:avLst/>
            </a:prstGeom>
            <a:solidFill>
              <a:srgbClr val="B26A37"/>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mn-lt"/>
                </a:rPr>
                <a:t>4</a:t>
              </a:r>
            </a:p>
          </p:txBody>
        </p:sp>
      </p:grpSp>
      <p:sp>
        <p:nvSpPr>
          <p:cNvPr id="3" name="文本框 2">
            <a:extLst>
              <a:ext uri="{FF2B5EF4-FFF2-40B4-BE49-F238E27FC236}">
                <a16:creationId xmlns:a16="http://schemas.microsoft.com/office/drawing/2014/main" xmlns="" id="{219DD075-C238-49AE-9747-262CBCE82C26}"/>
              </a:ext>
            </a:extLst>
          </p:cNvPr>
          <p:cNvSpPr txBox="1"/>
          <p:nvPr/>
        </p:nvSpPr>
        <p:spPr>
          <a:xfrm>
            <a:off x="3159585" y="2316074"/>
            <a:ext cx="2162755" cy="1135054"/>
          </a:xfrm>
          <a:prstGeom prst="rect">
            <a:avLst/>
          </a:prstGeom>
          <a:noFill/>
        </p:spPr>
        <p:txBody>
          <a:bodyPr wrap="square" rtlCol="0">
            <a:spAutoFit/>
          </a:bodyPr>
          <a:lstStyle/>
          <a:p>
            <a:pPr algn="just">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生产力发展状况的制约</a:t>
            </a:r>
            <a:endParaRPr lang="zh-CN" altLang="en-US" sz="2400" dirty="0">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xmlns="" id="{695E886E-B63E-42C8-9E26-2EA412C559AA}"/>
              </a:ext>
            </a:extLst>
          </p:cNvPr>
          <p:cNvSpPr txBox="1"/>
          <p:nvPr/>
        </p:nvSpPr>
        <p:spPr>
          <a:xfrm>
            <a:off x="3087607" y="5158717"/>
            <a:ext cx="2162755" cy="1135054"/>
          </a:xfrm>
          <a:prstGeom prst="rect">
            <a:avLst/>
          </a:prstGeom>
          <a:noFill/>
        </p:spPr>
        <p:txBody>
          <a:bodyPr wrap="square" rtlCol="0">
            <a:spAutoFit/>
          </a:bodyPr>
          <a:lstStyle/>
          <a:p>
            <a:pPr algn="just">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经济基础和上层建筑薄弱</a:t>
            </a:r>
          </a:p>
        </p:txBody>
      </p:sp>
      <p:sp>
        <p:nvSpPr>
          <p:cNvPr id="62" name="文本框 61">
            <a:extLst>
              <a:ext uri="{FF2B5EF4-FFF2-40B4-BE49-F238E27FC236}">
                <a16:creationId xmlns:a16="http://schemas.microsoft.com/office/drawing/2014/main" xmlns="" id="{9C038BD7-DB89-48C6-AEBB-EFE886D70922}"/>
              </a:ext>
            </a:extLst>
          </p:cNvPr>
          <p:cNvSpPr txBox="1"/>
          <p:nvPr/>
        </p:nvSpPr>
        <p:spPr>
          <a:xfrm>
            <a:off x="7331393" y="2295892"/>
            <a:ext cx="2948434" cy="1135054"/>
          </a:xfrm>
          <a:prstGeom prst="rect">
            <a:avLst/>
          </a:prstGeom>
          <a:noFill/>
        </p:spPr>
        <p:txBody>
          <a:bodyPr wrap="square" rtlCol="0">
            <a:spAutoFit/>
          </a:bodyPr>
          <a:lstStyle/>
          <a:p>
            <a:pPr algn="just">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处于强大的资本主义世界的包围之中</a:t>
            </a:r>
          </a:p>
        </p:txBody>
      </p:sp>
      <p:sp>
        <p:nvSpPr>
          <p:cNvPr id="63" name="文本框 62">
            <a:extLst>
              <a:ext uri="{FF2B5EF4-FFF2-40B4-BE49-F238E27FC236}">
                <a16:creationId xmlns:a16="http://schemas.microsoft.com/office/drawing/2014/main" xmlns="" id="{79AE7E1D-E79A-4EDE-B12B-4F3F9EE080B6}"/>
              </a:ext>
            </a:extLst>
          </p:cNvPr>
          <p:cNvSpPr txBox="1"/>
          <p:nvPr/>
        </p:nvSpPr>
        <p:spPr>
          <a:xfrm>
            <a:off x="7331393" y="5021496"/>
            <a:ext cx="3267693" cy="1135054"/>
          </a:xfrm>
          <a:prstGeom prst="rect">
            <a:avLst/>
          </a:prstGeom>
          <a:noFill/>
        </p:spPr>
        <p:txBody>
          <a:bodyPr wrap="square" rtlCol="0">
            <a:spAutoFit/>
          </a:bodyPr>
          <a:lstStyle/>
          <a:p>
            <a:pPr algn="just">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对社会主义建设规律还没有完全认识和掌握</a:t>
            </a:r>
          </a:p>
        </p:txBody>
      </p:sp>
      <p:pic>
        <p:nvPicPr>
          <p:cNvPr id="46" name="图片 8">
            <a:hlinkClick r:id="rId2" action="ppaction://hlinksldjump"/>
            <a:extLst>
              <a:ext uri="{FF2B5EF4-FFF2-40B4-BE49-F238E27FC236}">
                <a16:creationId xmlns:a16="http://schemas.microsoft.com/office/drawing/2014/main" xmlns="" id="{D2ADE69C-02D0-4C6E-A222-0537F09DEE2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215817"/>
      </p:ext>
    </p:extLst>
  </p:cSld>
  <p:clrMapOvr>
    <a:masterClrMapping/>
  </p:clrMapOvr>
  <p:transition spd="med">
    <p:pul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8">
            <a:extLst>
              <a:ext uri="{FF2B5EF4-FFF2-40B4-BE49-F238E27FC236}">
                <a16:creationId xmlns:a16="http://schemas.microsoft.com/office/drawing/2014/main" xmlns="" id="{C9EB0B37-E7FD-4EE3-9A23-6071FFA12BCF}"/>
              </a:ext>
            </a:extLst>
          </p:cNvPr>
          <p:cNvSpPr txBox="1">
            <a:spLocks noChangeArrowheads="1"/>
          </p:cNvSpPr>
          <p:nvPr/>
        </p:nvSpPr>
        <p:spPr bwMode="auto">
          <a:xfrm>
            <a:off x="871603" y="1971190"/>
            <a:ext cx="10448795" cy="122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8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社会主义制度下必须把大力</a:t>
            </a:r>
            <a:r>
              <a:rPr kumimoji="0" lang="zh-CN" altLang="en-US" sz="2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发展生产力</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作为根本任务，完成这个任务，赶上和超过发达资本主义国家，需要很长时间的努力。</a:t>
            </a:r>
          </a:p>
        </p:txBody>
      </p:sp>
      <p:pic>
        <p:nvPicPr>
          <p:cNvPr id="20482" name="Picture 2">
            <a:extLst>
              <a:ext uri="{FF2B5EF4-FFF2-40B4-BE49-F238E27FC236}">
                <a16:creationId xmlns:a16="http://schemas.microsoft.com/office/drawing/2014/main" xmlns="" id="{FEC7B055-BA25-4702-95CD-8E427DB61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775" y="3382132"/>
            <a:ext cx="5060450" cy="347115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xmlns="" id="{A9B4EC81-7554-4534-8737-C81C0C26EFEC}"/>
              </a:ext>
            </a:extLst>
          </p:cNvPr>
          <p:cNvSpPr txBox="1"/>
          <p:nvPr/>
        </p:nvSpPr>
        <p:spPr>
          <a:xfrm>
            <a:off x="70582" y="281173"/>
            <a:ext cx="8565418"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一、经济文化相对落后国家建设社会主义的长期性</a:t>
            </a:r>
          </a:p>
        </p:txBody>
      </p:sp>
      <p:sp>
        <p:nvSpPr>
          <p:cNvPr id="7" name="矩形: 圆角 6">
            <a:extLst>
              <a:ext uri="{FF2B5EF4-FFF2-40B4-BE49-F238E27FC236}">
                <a16:creationId xmlns:a16="http://schemas.microsoft.com/office/drawing/2014/main" xmlns="" id="{949F79A8-E2D4-42FF-9DA8-2482DB20C5F3}"/>
              </a:ext>
            </a:extLst>
          </p:cNvPr>
          <p:cNvSpPr/>
          <p:nvPr/>
        </p:nvSpPr>
        <p:spPr>
          <a:xfrm>
            <a:off x="3410674" y="1147192"/>
            <a:ext cx="5370653"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（一）生产力发展状况的制约</a:t>
            </a:r>
          </a:p>
        </p:txBody>
      </p:sp>
    </p:spTree>
    <p:extLst>
      <p:ext uri="{BB962C8B-B14F-4D97-AF65-F5344CB8AC3E}">
        <p14:creationId xmlns:p14="http://schemas.microsoft.com/office/powerpoint/2010/main" val="3582729868"/>
      </p:ext>
    </p:extLst>
  </p:cSld>
  <p:clrMapOvr>
    <a:masterClrMapping/>
  </p:clrMapOvr>
  <p:transition spd="med">
    <p:pull/>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8">
            <a:extLst>
              <a:ext uri="{FF2B5EF4-FFF2-40B4-BE49-F238E27FC236}">
                <a16:creationId xmlns:a16="http://schemas.microsoft.com/office/drawing/2014/main" xmlns="" id="{C9EB0B37-E7FD-4EE3-9A23-6071FFA12BCF}"/>
              </a:ext>
            </a:extLst>
          </p:cNvPr>
          <p:cNvSpPr txBox="1">
            <a:spLocks noChangeArrowheads="1"/>
          </p:cNvSpPr>
          <p:nvPr/>
        </p:nvSpPr>
        <p:spPr bwMode="auto">
          <a:xfrm>
            <a:off x="741126" y="2294587"/>
            <a:ext cx="10709748"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8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巩固和完善社会主义经济基础，发展社会主义民主政治，建设社会主义先进文化，</a:t>
            </a:r>
            <a:r>
              <a:rPr lang="zh-CN" altLang="en-US" sz="2400" dirty="0">
                <a:solidFill>
                  <a:prstClr val="black"/>
                </a:solidFill>
              </a:rPr>
              <a:t>最终</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实现共产主义都需要经过长期艰苦的努力。</a:t>
            </a:r>
          </a:p>
        </p:txBody>
      </p:sp>
      <p:grpSp>
        <p:nvGrpSpPr>
          <p:cNvPr id="2" name="组合 1">
            <a:extLst>
              <a:ext uri="{FF2B5EF4-FFF2-40B4-BE49-F238E27FC236}">
                <a16:creationId xmlns:a16="http://schemas.microsoft.com/office/drawing/2014/main" xmlns="" id="{7850EFF0-8459-498F-A577-7E335AA10F99}"/>
              </a:ext>
            </a:extLst>
          </p:cNvPr>
          <p:cNvGrpSpPr/>
          <p:nvPr/>
        </p:nvGrpSpPr>
        <p:grpSpPr>
          <a:xfrm>
            <a:off x="100623" y="4197812"/>
            <a:ext cx="11990754" cy="2292483"/>
            <a:chOff x="223102" y="4197812"/>
            <a:chExt cx="11990754" cy="2292483"/>
          </a:xfrm>
        </p:grpSpPr>
        <p:pic>
          <p:nvPicPr>
            <p:cNvPr id="21506" name="Picture 2">
              <a:extLst>
                <a:ext uri="{FF2B5EF4-FFF2-40B4-BE49-F238E27FC236}">
                  <a16:creationId xmlns:a16="http://schemas.microsoft.com/office/drawing/2014/main" xmlns="" id="{5FCBFE96-ABA8-4250-8D16-D39D75C12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02" y="4197814"/>
              <a:ext cx="4075522" cy="229248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xmlns="" id="{3E0F25CF-786D-4F99-843D-007347B655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58" r="13300"/>
            <a:stretch/>
          </p:blipFill>
          <p:spPr bwMode="auto">
            <a:xfrm>
              <a:off x="4390164" y="4197813"/>
              <a:ext cx="3503214" cy="2292481"/>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xmlns="" id="{8B859D21-BE38-498D-B1D0-B66596497D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64" t="7611" r="8577" b="6736"/>
            <a:stretch/>
          </p:blipFill>
          <p:spPr bwMode="auto">
            <a:xfrm>
              <a:off x="7837302" y="4197812"/>
              <a:ext cx="4376554" cy="229248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文本框 8">
            <a:extLst>
              <a:ext uri="{FF2B5EF4-FFF2-40B4-BE49-F238E27FC236}">
                <a16:creationId xmlns:a16="http://schemas.microsoft.com/office/drawing/2014/main" xmlns="" id="{30474573-97D6-4444-9579-D47E0129FC64}"/>
              </a:ext>
            </a:extLst>
          </p:cNvPr>
          <p:cNvSpPr txBox="1"/>
          <p:nvPr/>
        </p:nvSpPr>
        <p:spPr>
          <a:xfrm>
            <a:off x="70582" y="281173"/>
            <a:ext cx="8565418"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一、经济文化相对落后国家建设社会主义的长期性</a:t>
            </a:r>
          </a:p>
        </p:txBody>
      </p:sp>
      <p:sp>
        <p:nvSpPr>
          <p:cNvPr id="10" name="矩形: 圆角 9">
            <a:extLst>
              <a:ext uri="{FF2B5EF4-FFF2-40B4-BE49-F238E27FC236}">
                <a16:creationId xmlns:a16="http://schemas.microsoft.com/office/drawing/2014/main" xmlns="" id="{AD762D62-BEDC-48AB-971E-3B8E8C8B90C8}"/>
              </a:ext>
            </a:extLst>
          </p:cNvPr>
          <p:cNvSpPr/>
          <p:nvPr/>
        </p:nvSpPr>
        <p:spPr>
          <a:xfrm>
            <a:off x="2424428" y="1279943"/>
            <a:ext cx="734314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（二）经济基础和上层建筑发展状况的制约</a:t>
            </a:r>
          </a:p>
        </p:txBody>
      </p:sp>
    </p:spTree>
    <p:extLst>
      <p:ext uri="{BB962C8B-B14F-4D97-AF65-F5344CB8AC3E}">
        <p14:creationId xmlns:p14="http://schemas.microsoft.com/office/powerpoint/2010/main" val="3884469617"/>
      </p:ext>
    </p:extLst>
  </p:cSld>
  <p:clrMapOvr>
    <a:masterClrMapping/>
  </p:clrMapOvr>
  <p:transition spd="med">
    <p:pull/>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8">
            <a:extLst>
              <a:ext uri="{FF2B5EF4-FFF2-40B4-BE49-F238E27FC236}">
                <a16:creationId xmlns:a16="http://schemas.microsoft.com/office/drawing/2014/main" xmlns="" id="{C9EB0B37-E7FD-4EE3-9A23-6071FFA12BCF}"/>
              </a:ext>
            </a:extLst>
          </p:cNvPr>
          <p:cNvSpPr txBox="1">
            <a:spLocks noChangeArrowheads="1"/>
          </p:cNvSpPr>
          <p:nvPr/>
        </p:nvSpPr>
        <p:spPr bwMode="auto">
          <a:xfrm>
            <a:off x="871602" y="2191249"/>
            <a:ext cx="10448795"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8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伴随社会主义国家的不断发展，资本主义国家对社会主义国家的进攻方式从武力方式变为</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“和平演变”</a:t>
            </a:r>
            <a:r>
              <a:rPr kumimoji="0" lang="en-US" altLang="zh-CN" sz="24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rPr>
              <a:t>——</a:t>
            </a:r>
            <a:r>
              <a:rPr kumimoji="0" lang="zh-CN" altLang="en-US" sz="24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mn-cs"/>
              </a:rPr>
              <a:t>促使社会主义国家改变社会制度</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a:t>
            </a:r>
          </a:p>
        </p:txBody>
      </p:sp>
      <p:graphicFrame>
        <p:nvGraphicFramePr>
          <p:cNvPr id="4" name="图示 3">
            <a:extLst>
              <a:ext uri="{FF2B5EF4-FFF2-40B4-BE49-F238E27FC236}">
                <a16:creationId xmlns:a16="http://schemas.microsoft.com/office/drawing/2014/main" xmlns="" id="{23D18956-D921-43CD-99D0-1D4BEEA86178}"/>
              </a:ext>
            </a:extLst>
          </p:cNvPr>
          <p:cNvGraphicFramePr/>
          <p:nvPr>
            <p:extLst>
              <p:ext uri="{D42A27DB-BD31-4B8C-83A1-F6EECF244321}">
                <p14:modId xmlns:p14="http://schemas.microsoft.com/office/powerpoint/2010/main" val="586294506"/>
              </p:ext>
            </p:extLst>
          </p:nvPr>
        </p:nvGraphicFramePr>
        <p:xfrm>
          <a:off x="871602" y="3755571"/>
          <a:ext cx="10448795" cy="2421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xmlns="" id="{B818CADB-D136-4CA9-A3C4-956391653D60}"/>
              </a:ext>
            </a:extLst>
          </p:cNvPr>
          <p:cNvSpPr txBox="1"/>
          <p:nvPr/>
        </p:nvSpPr>
        <p:spPr>
          <a:xfrm>
            <a:off x="70582" y="281173"/>
            <a:ext cx="8565418"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一、经济文化相对落后国家建设社会主义的长期性</a:t>
            </a:r>
          </a:p>
        </p:txBody>
      </p:sp>
      <p:sp>
        <p:nvSpPr>
          <p:cNvPr id="10" name="矩形: 圆角 9">
            <a:extLst>
              <a:ext uri="{FF2B5EF4-FFF2-40B4-BE49-F238E27FC236}">
                <a16:creationId xmlns:a16="http://schemas.microsoft.com/office/drawing/2014/main" xmlns="" id="{8BE6C9F3-4C15-4B89-8E13-9E45073EC755}"/>
              </a:ext>
            </a:extLst>
          </p:cNvPr>
          <p:cNvSpPr/>
          <p:nvPr/>
        </p:nvSpPr>
        <p:spPr>
          <a:xfrm>
            <a:off x="3555634" y="1147192"/>
            <a:ext cx="5080733"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（三）国际环境的严峻挑战</a:t>
            </a:r>
          </a:p>
        </p:txBody>
      </p:sp>
    </p:spTree>
    <p:extLst>
      <p:ext uri="{BB962C8B-B14F-4D97-AF65-F5344CB8AC3E}">
        <p14:creationId xmlns:p14="http://schemas.microsoft.com/office/powerpoint/2010/main" val="1436033159"/>
      </p:ext>
    </p:extLst>
  </p:cSld>
  <p:clrMapOvr>
    <a:masterClrMapping/>
  </p:clrMapOvr>
  <p:transition spd="med">
    <p:pul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D4054EF2-1B92-4B69-8E34-EA23296FF6B1}"/>
              </a:ext>
            </a:extLst>
          </p:cNvPr>
          <p:cNvPicPr>
            <a:picLocks noChangeAspect="1"/>
          </p:cNvPicPr>
          <p:nvPr/>
        </p:nvPicPr>
        <p:blipFill>
          <a:blip r:embed="rId2"/>
          <a:stretch>
            <a:fillRect/>
          </a:stretch>
        </p:blipFill>
        <p:spPr>
          <a:xfrm rot="16200000">
            <a:off x="1806116" y="801278"/>
            <a:ext cx="3827089" cy="6858000"/>
          </a:xfrm>
          <a:prstGeom prst="rect">
            <a:avLst/>
          </a:prstGeom>
          <a:ln>
            <a:noFill/>
          </a:ln>
          <a:effectLst>
            <a:outerShdw blurRad="292100" dist="139700" dir="2700000" algn="tl" rotWithShape="0">
              <a:srgbClr val="333333">
                <a:alpha val="65000"/>
              </a:srgbClr>
            </a:outerShdw>
          </a:effectLst>
        </p:spPr>
      </p:pic>
      <p:sp>
        <p:nvSpPr>
          <p:cNvPr id="8" name="文本框 18">
            <a:extLst>
              <a:ext uri="{FF2B5EF4-FFF2-40B4-BE49-F238E27FC236}">
                <a16:creationId xmlns:a16="http://schemas.microsoft.com/office/drawing/2014/main" xmlns="" id="{73740C39-90B3-4E16-B8FF-E9224F8FF61D}"/>
              </a:ext>
            </a:extLst>
          </p:cNvPr>
          <p:cNvSpPr txBox="1">
            <a:spLocks noChangeArrowheads="1"/>
          </p:cNvSpPr>
          <p:nvPr/>
        </p:nvSpPr>
        <p:spPr bwMode="auto">
          <a:xfrm>
            <a:off x="7598003" y="1939661"/>
            <a:ext cx="4062953" cy="44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8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实践已反复证明，社会主义国家只有尽快发展经济，提高综合国力，才能摆脱落后挨打的局面。从总体实力看，发达资本主义国家仍然比发展中的社会主义国家要强大。社会主义建设与发展将是长期、艰巨的任务。</a:t>
            </a:r>
          </a:p>
        </p:txBody>
      </p:sp>
      <p:sp>
        <p:nvSpPr>
          <p:cNvPr id="6" name="文本框 5">
            <a:extLst>
              <a:ext uri="{FF2B5EF4-FFF2-40B4-BE49-F238E27FC236}">
                <a16:creationId xmlns:a16="http://schemas.microsoft.com/office/drawing/2014/main" xmlns="" id="{BA19B9CA-0E16-4143-8FD8-B01BD048102A}"/>
              </a:ext>
            </a:extLst>
          </p:cNvPr>
          <p:cNvSpPr txBox="1"/>
          <p:nvPr/>
        </p:nvSpPr>
        <p:spPr>
          <a:xfrm>
            <a:off x="70582" y="281173"/>
            <a:ext cx="8565418"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一、经济文化相对落后国家建设社会主义的长期性</a:t>
            </a:r>
          </a:p>
        </p:txBody>
      </p:sp>
      <p:sp>
        <p:nvSpPr>
          <p:cNvPr id="9" name="矩形: 圆角 8">
            <a:extLst>
              <a:ext uri="{FF2B5EF4-FFF2-40B4-BE49-F238E27FC236}">
                <a16:creationId xmlns:a16="http://schemas.microsoft.com/office/drawing/2014/main" xmlns="" id="{479D7FBE-F874-4F8A-A18E-B10840B9E8C1}"/>
              </a:ext>
            </a:extLst>
          </p:cNvPr>
          <p:cNvSpPr/>
          <p:nvPr/>
        </p:nvSpPr>
        <p:spPr>
          <a:xfrm>
            <a:off x="3555634" y="1147192"/>
            <a:ext cx="5080733"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（三）国际环境的严峻挑战</a:t>
            </a:r>
          </a:p>
        </p:txBody>
      </p:sp>
    </p:spTree>
    <p:extLst>
      <p:ext uri="{BB962C8B-B14F-4D97-AF65-F5344CB8AC3E}">
        <p14:creationId xmlns:p14="http://schemas.microsoft.com/office/powerpoint/2010/main" val="2490443377"/>
      </p:ext>
    </p:extLst>
  </p:cSld>
  <p:clrMapOvr>
    <a:masterClrMapping/>
  </p:clrMapOvr>
  <p:transition spd="med">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8">
            <a:extLst>
              <a:ext uri="{FF2B5EF4-FFF2-40B4-BE49-F238E27FC236}">
                <a16:creationId xmlns:a16="http://schemas.microsoft.com/office/drawing/2014/main" xmlns="" id="{C9EB0B37-E7FD-4EE3-9A23-6071FFA12BCF}"/>
              </a:ext>
            </a:extLst>
          </p:cNvPr>
          <p:cNvSpPr txBox="1">
            <a:spLocks noChangeArrowheads="1"/>
          </p:cNvSpPr>
          <p:nvPr/>
        </p:nvSpPr>
        <p:spPr bwMode="auto">
          <a:xfrm>
            <a:off x="818146" y="3045031"/>
            <a:ext cx="4527575" cy="1487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algn="ctr" defTabSz="914400" rtl="0" eaLnBrk="1" fontAlgn="base" latinLnBrk="0" hangingPunct="1">
              <a:lnSpc>
                <a:spcPct val="150000"/>
              </a:lnSpc>
              <a:spcBef>
                <a:spcPts val="1400"/>
              </a:spcBef>
              <a:spcAft>
                <a:spcPct val="0"/>
              </a:spcAft>
              <a:buClrTx/>
              <a:buSzTx/>
              <a:buFontTx/>
              <a:buNone/>
              <a:tabLst/>
              <a:defRPr/>
            </a:pPr>
            <a:r>
              <a:rPr kumimoji="0" lang="zh-CN" altLang="en-US" sz="2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对社会主义发展道路的探索</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0" marR="0" lvl="0" algn="ctr" defTabSz="914400" rtl="0" eaLnBrk="1" fontAlgn="base" latinLnBrk="0" hangingPunct="1">
              <a:lnSpc>
                <a:spcPct val="150000"/>
              </a:lnSpc>
              <a:spcBef>
                <a:spcPts val="1400"/>
              </a:spcBef>
              <a:spcAft>
                <a:spcPct val="0"/>
              </a:spcAft>
              <a:buClrTx/>
              <a:buSzTx/>
              <a:buFontTx/>
              <a:buNone/>
              <a:tabLst/>
              <a:defRPr/>
            </a:pPr>
            <a:r>
              <a:rPr kumimoji="0" lang="zh-CN" altLang="en-US" sz="28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对社会主义建设规律的认识</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pic>
        <p:nvPicPr>
          <p:cNvPr id="1026" name="Picture 2">
            <a:extLst>
              <a:ext uri="{FF2B5EF4-FFF2-40B4-BE49-F238E27FC236}">
                <a16:creationId xmlns:a16="http://schemas.microsoft.com/office/drawing/2014/main" xmlns="" id="{84B9764A-D952-4BA5-96A1-A237C0FD4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0" y="2632437"/>
            <a:ext cx="6191250" cy="34480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xmlns="" id="{5B4424A5-870B-4EE7-BBC9-504666EE9937}"/>
              </a:ext>
            </a:extLst>
          </p:cNvPr>
          <p:cNvSpPr txBox="1"/>
          <p:nvPr/>
        </p:nvSpPr>
        <p:spPr>
          <a:xfrm>
            <a:off x="70582" y="281173"/>
            <a:ext cx="8565418"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一、经济文化相对落后国家建设社会主义的长期性</a:t>
            </a:r>
          </a:p>
        </p:txBody>
      </p:sp>
      <p:sp>
        <p:nvSpPr>
          <p:cNvPr id="8" name="矩形: 圆角 7">
            <a:extLst>
              <a:ext uri="{FF2B5EF4-FFF2-40B4-BE49-F238E27FC236}">
                <a16:creationId xmlns:a16="http://schemas.microsoft.com/office/drawing/2014/main" xmlns="" id="{92C3B70B-3CA5-4D3D-8AC7-892875BE556F}"/>
              </a:ext>
            </a:extLst>
          </p:cNvPr>
          <p:cNvSpPr/>
          <p:nvPr/>
        </p:nvSpPr>
        <p:spPr>
          <a:xfrm>
            <a:off x="2372177" y="1147192"/>
            <a:ext cx="7447647"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（四）对社会主义建设规律还需要继续探索</a:t>
            </a:r>
          </a:p>
        </p:txBody>
      </p:sp>
      <p:grpSp>
        <p:nvGrpSpPr>
          <p:cNvPr id="2" name="组合 1">
            <a:extLst>
              <a:ext uri="{FF2B5EF4-FFF2-40B4-BE49-F238E27FC236}">
                <a16:creationId xmlns:a16="http://schemas.microsoft.com/office/drawing/2014/main" xmlns="" id="{C7A5FC97-2EB6-4AD2-9922-82887AC493D8}"/>
              </a:ext>
            </a:extLst>
          </p:cNvPr>
          <p:cNvGrpSpPr/>
          <p:nvPr/>
        </p:nvGrpSpPr>
        <p:grpSpPr>
          <a:xfrm>
            <a:off x="818146" y="5036188"/>
            <a:ext cx="4599903" cy="674620"/>
            <a:chOff x="745821" y="5177540"/>
            <a:chExt cx="3846252" cy="613675"/>
          </a:xfrm>
        </p:grpSpPr>
        <p:sp>
          <p:nvSpPr>
            <p:cNvPr id="9" name="圆角矩形 13">
              <a:extLst>
                <a:ext uri="{FF2B5EF4-FFF2-40B4-BE49-F238E27FC236}">
                  <a16:creationId xmlns:a16="http://schemas.microsoft.com/office/drawing/2014/main" xmlns="" id="{91A07E4E-4252-4CF7-AEAC-F072542DEDC4}"/>
                </a:ext>
              </a:extLst>
            </p:cNvPr>
            <p:cNvSpPr/>
            <p:nvPr/>
          </p:nvSpPr>
          <p:spPr>
            <a:xfrm>
              <a:off x="812266" y="5253727"/>
              <a:ext cx="3713360" cy="457081"/>
            </a:xfrm>
            <a:prstGeom prst="roundRect">
              <a:avLst>
                <a:gd name="adj" fmla="val 50000"/>
              </a:avLst>
            </a:prstGeom>
            <a:solidFill>
              <a:srgbClr val="B26A37"/>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zh-CN" altLang="en-US" sz="2800" b="1" dirty="0">
                  <a:solidFill>
                    <a:schemeClr val="bg1"/>
                  </a:solidFill>
                  <a:latin typeface="Arial" panose="020B0604020202020204" pitchFamily="34" charset="0"/>
                  <a:ea typeface="微软雅黑" panose="020B0503020204020204" pitchFamily="34" charset="-122"/>
                </a:rPr>
                <a:t>需要一个长期的过程</a:t>
              </a:r>
              <a:endParaRPr kumimoji="0" lang="zh-CN" altLang="en-US" sz="2667" b="1" i="0" u="none" strike="noStrike" kern="1200" cap="none" spc="0" normalizeH="0" baseline="0" noProof="0" dirty="0">
                <a:ln>
                  <a:noFill/>
                </a:ln>
                <a:solidFill>
                  <a:schemeClr val="bg1"/>
                </a:solidFill>
                <a:effectLst/>
                <a:uLnTx/>
                <a:uFillTx/>
                <a:latin typeface="字魂105号-简雅黑"/>
                <a:cs typeface="+mn-ea"/>
                <a:sym typeface="+mn-lt"/>
              </a:endParaRPr>
            </a:p>
          </p:txBody>
        </p:sp>
        <p:sp>
          <p:nvSpPr>
            <p:cNvPr id="10" name="圆角矩形 14">
              <a:extLst>
                <a:ext uri="{FF2B5EF4-FFF2-40B4-BE49-F238E27FC236}">
                  <a16:creationId xmlns:a16="http://schemas.microsoft.com/office/drawing/2014/main" xmlns="" id="{C80CF954-DE04-4AD8-AB2F-3BDFC72290E6}"/>
                </a:ext>
              </a:extLst>
            </p:cNvPr>
            <p:cNvSpPr/>
            <p:nvPr/>
          </p:nvSpPr>
          <p:spPr>
            <a:xfrm>
              <a:off x="745821" y="5177540"/>
              <a:ext cx="3846252" cy="613675"/>
            </a:xfrm>
            <a:prstGeom prst="roundRect">
              <a:avLst>
                <a:gd name="adj" fmla="val 50000"/>
              </a:avLst>
            </a:prstGeom>
            <a:noFill/>
            <a:ln w="12700" cap="flat" cmpd="sng" algn="ctr">
              <a:solidFill>
                <a:srgbClr val="B26A37"/>
              </a:solid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字魂105号-简雅黑"/>
                <a:cs typeface="+mn-ea"/>
                <a:sym typeface="+mn-lt"/>
              </a:endParaRPr>
            </a:p>
          </p:txBody>
        </p:sp>
      </p:grpSp>
    </p:spTree>
    <p:extLst>
      <p:ext uri="{BB962C8B-B14F-4D97-AF65-F5344CB8AC3E}">
        <p14:creationId xmlns:p14="http://schemas.microsoft.com/office/powerpoint/2010/main" val="1661215662"/>
      </p:ext>
    </p:extLst>
  </p:cSld>
  <p:clrMapOvr>
    <a:masterClrMapping/>
  </p:clrMapOvr>
  <p:transition spd="med">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8">
            <a:extLst>
              <a:ext uri="{FF2B5EF4-FFF2-40B4-BE49-F238E27FC236}">
                <a16:creationId xmlns:a16="http://schemas.microsoft.com/office/drawing/2014/main" xmlns="" id="{C9EB0B37-E7FD-4EE3-9A23-6071FFA12BCF}"/>
              </a:ext>
            </a:extLst>
          </p:cNvPr>
          <p:cNvSpPr txBox="1">
            <a:spLocks noChangeArrowheads="1"/>
          </p:cNvSpPr>
          <p:nvPr/>
        </p:nvSpPr>
        <p:spPr bwMode="auto">
          <a:xfrm>
            <a:off x="469006" y="1166733"/>
            <a:ext cx="11253989"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8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人类历史上其他社会制度的更替，都经历了曲折漫长的过程。无产阶级取得政权只是万里长征走完了第一步，任重而道远。它面临着崇高宏伟而又艰巨复杂的历史任务，建设社会主义必然要经历一个漫长的发展过程。</a:t>
            </a:r>
          </a:p>
        </p:txBody>
      </p:sp>
      <p:pic>
        <p:nvPicPr>
          <p:cNvPr id="2" name="图片 1">
            <a:extLst>
              <a:ext uri="{FF2B5EF4-FFF2-40B4-BE49-F238E27FC236}">
                <a16:creationId xmlns:a16="http://schemas.microsoft.com/office/drawing/2014/main" xmlns="" id="{B2B2DDEC-CD96-4B85-9C5D-9DAA9CFEB6B0}"/>
              </a:ext>
            </a:extLst>
          </p:cNvPr>
          <p:cNvPicPr>
            <a:picLocks noChangeAspect="1"/>
          </p:cNvPicPr>
          <p:nvPr/>
        </p:nvPicPr>
        <p:blipFill>
          <a:blip r:embed="rId2"/>
          <a:stretch>
            <a:fillRect/>
          </a:stretch>
        </p:blipFill>
        <p:spPr>
          <a:xfrm>
            <a:off x="2952161" y="3040008"/>
            <a:ext cx="6287678" cy="3536819"/>
          </a:xfrm>
          <a:prstGeom prst="rect">
            <a:avLst/>
          </a:prstGeom>
          <a:ln>
            <a:noFill/>
          </a:ln>
          <a:effectLst>
            <a:softEdge rad="112500"/>
          </a:effectLst>
        </p:spPr>
      </p:pic>
      <p:sp>
        <p:nvSpPr>
          <p:cNvPr id="5" name="文本框 4">
            <a:extLst>
              <a:ext uri="{FF2B5EF4-FFF2-40B4-BE49-F238E27FC236}">
                <a16:creationId xmlns:a16="http://schemas.microsoft.com/office/drawing/2014/main" xmlns="" id="{5A49B007-C107-4960-A2EC-5E0E7C736EB5}"/>
              </a:ext>
            </a:extLst>
          </p:cNvPr>
          <p:cNvSpPr txBox="1"/>
          <p:nvPr/>
        </p:nvSpPr>
        <p:spPr>
          <a:xfrm>
            <a:off x="70582" y="281173"/>
            <a:ext cx="8565418"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一、经济文化相对落后国家建设社会主义的长期性</a:t>
            </a:r>
          </a:p>
        </p:txBody>
      </p:sp>
    </p:spTree>
    <p:extLst>
      <p:ext uri="{BB962C8B-B14F-4D97-AF65-F5344CB8AC3E}">
        <p14:creationId xmlns:p14="http://schemas.microsoft.com/office/powerpoint/2010/main" val="2249804570"/>
      </p:ext>
    </p:extLst>
  </p:cSld>
  <p:clrMapOvr>
    <a:masterClrMapping/>
  </p:clrMapOvr>
  <p:transition spd="med">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二、社会主义发展道路的多样性</a:t>
            </a:r>
          </a:p>
        </p:txBody>
      </p:sp>
      <p:sp>
        <p:nvSpPr>
          <p:cNvPr id="5" name="文本框 18">
            <a:extLst>
              <a:ext uri="{FF2B5EF4-FFF2-40B4-BE49-F238E27FC236}">
                <a16:creationId xmlns:a16="http://schemas.microsoft.com/office/drawing/2014/main" xmlns="" id="{52279F81-01AD-4C9E-821F-17F429DB16A3}"/>
              </a:ext>
            </a:extLst>
          </p:cNvPr>
          <p:cNvSpPr txBox="1">
            <a:spLocks noChangeArrowheads="1"/>
          </p:cNvSpPr>
          <p:nvPr/>
        </p:nvSpPr>
        <p:spPr bwMode="auto">
          <a:xfrm>
            <a:off x="632314" y="2133814"/>
            <a:ext cx="7441954" cy="4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8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一切民族都将走向社会主义，这是不可避免的，但是一切民族的走法却不会完全一样，在民主的这种或那种形式上，在无产阶级专政的这种或那种形态上，在社会生活各方面的社会主义改造的速度上，每个民族都会有自己的特点。</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endParaRPr>
          </a:p>
          <a:p>
            <a:pPr marL="0" marR="0" lvl="0" indent="622800" algn="r" defTabSz="914400" rtl="0" eaLnBrk="1" fontAlgn="base" latinLnBrk="0" hangingPunct="1">
              <a:lnSpc>
                <a:spcPct val="150000"/>
              </a:lnSpc>
              <a:spcBef>
                <a:spcPts val="14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《列宁选集》第二卷，人民出版社20</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12</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年版，第</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777</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KaiTi" panose="02010609060101010101" pitchFamily="49" charset="-122"/>
              </a:rPr>
              <a:t>页</a:t>
            </a:r>
          </a:p>
        </p:txBody>
      </p:sp>
      <p:pic>
        <p:nvPicPr>
          <p:cNvPr id="2050" name="Picture 2">
            <a:extLst>
              <a:ext uri="{FF2B5EF4-FFF2-40B4-BE49-F238E27FC236}">
                <a16:creationId xmlns:a16="http://schemas.microsoft.com/office/drawing/2014/main" xmlns="" id="{E1D1FB2D-BBF2-41BE-8FD0-ADFBF734E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158" y="2355438"/>
            <a:ext cx="3023528" cy="38735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 name="矩形: 圆角 5">
            <a:extLst>
              <a:ext uri="{FF2B5EF4-FFF2-40B4-BE49-F238E27FC236}">
                <a16:creationId xmlns:a16="http://schemas.microsoft.com/office/drawing/2014/main" xmlns="" id="{669247BF-F081-4984-B099-FED577D20680}"/>
              </a:ext>
            </a:extLst>
          </p:cNvPr>
          <p:cNvSpPr/>
          <p:nvPr/>
        </p:nvSpPr>
        <p:spPr>
          <a:xfrm>
            <a:off x="2609940" y="1147192"/>
            <a:ext cx="6972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（一）社会主义发展道路多样性的原因</a:t>
            </a:r>
          </a:p>
        </p:txBody>
      </p:sp>
      <p:pic>
        <p:nvPicPr>
          <p:cNvPr id="7" name="图片 8">
            <a:hlinkClick r:id="rId3" action="ppaction://hlinksldjump"/>
            <a:extLst>
              <a:ext uri="{FF2B5EF4-FFF2-40B4-BE49-F238E27FC236}">
                <a16:creationId xmlns:a16="http://schemas.microsoft.com/office/drawing/2014/main" xmlns="" id="{2BFD5B95-757A-4B70-B2ED-DF591CFA9FDC}"/>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369868"/>
      </p:ext>
    </p:extLst>
  </p:cSld>
  <p:clrMapOvr>
    <a:masterClrMapping/>
  </p:clrMapOvr>
  <p:transition spd="med">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二、社会主义发展道路的多样性</a:t>
            </a:r>
          </a:p>
        </p:txBody>
      </p:sp>
      <p:sp>
        <p:nvSpPr>
          <p:cNvPr id="5" name="文本框 18">
            <a:extLst>
              <a:ext uri="{FF2B5EF4-FFF2-40B4-BE49-F238E27FC236}">
                <a16:creationId xmlns:a16="http://schemas.microsoft.com/office/drawing/2014/main" xmlns="" id="{52279F81-01AD-4C9E-821F-17F429DB16A3}"/>
              </a:ext>
            </a:extLst>
          </p:cNvPr>
          <p:cNvSpPr txBox="1">
            <a:spLocks noChangeArrowheads="1"/>
          </p:cNvSpPr>
          <p:nvPr/>
        </p:nvSpPr>
        <p:spPr bwMode="auto">
          <a:xfrm>
            <a:off x="344096" y="2477964"/>
            <a:ext cx="6912906" cy="3709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1" fontAlgn="base" latinLnBrk="0" hangingPunct="1">
              <a:lnSpc>
                <a:spcPct val="150000"/>
              </a:lnSpc>
              <a:spcBef>
                <a:spcPts val="14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第一，各个国家的</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生产力发展状况</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和</a:t>
            </a:r>
            <a:r>
              <a:rPr lang="zh-CN" altLang="en-US" sz="2400" b="1" dirty="0">
                <a:solidFill>
                  <a:srgbClr val="B26A37"/>
                </a:solidFill>
              </a:rPr>
              <a:t>社会发展阶段</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决定了社会主义发展道路具有不同的特点</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342900" marR="0" lvl="0" indent="-342900" algn="just" defTabSz="914400" rtl="0" eaLnBrk="1" fontAlgn="base" latinLnBrk="0" hangingPunct="1">
              <a:lnSpc>
                <a:spcPct val="150000"/>
              </a:lnSpc>
              <a:spcBef>
                <a:spcPts val="14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第二，</a:t>
            </a:r>
            <a:r>
              <a:rPr lang="zh-CN" altLang="en-US" sz="2400" b="1" dirty="0">
                <a:solidFill>
                  <a:srgbClr val="B26A37"/>
                </a:solidFill>
              </a:rPr>
              <a:t>历史文化传统的差异性</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是造成不同国家社会主义发展道路多样性的重要条件</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marL="342900" marR="0" lvl="0" indent="-342900" algn="just" defTabSz="914400" rtl="0" eaLnBrk="1" fontAlgn="base" latinLnBrk="0" hangingPunct="1">
              <a:lnSpc>
                <a:spcPct val="150000"/>
              </a:lnSpc>
              <a:spcBef>
                <a:spcPts val="14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第三，</a:t>
            </a:r>
            <a:r>
              <a:rPr lang="zh-CN" altLang="en-US" sz="2400" b="1" dirty="0">
                <a:solidFill>
                  <a:srgbClr val="B26A37"/>
                </a:solidFill>
              </a:rPr>
              <a:t>时代和实践的不断发展</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，是造成社会主义发展道路多样性的现实原因</a:t>
            </a:r>
          </a:p>
        </p:txBody>
      </p:sp>
      <p:pic>
        <p:nvPicPr>
          <p:cNvPr id="3074" name="Picture 2">
            <a:extLst>
              <a:ext uri="{FF2B5EF4-FFF2-40B4-BE49-F238E27FC236}">
                <a16:creationId xmlns:a16="http://schemas.microsoft.com/office/drawing/2014/main" xmlns="" id="{24B80039-BF4B-4C2A-B396-03AC824562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573"/>
          <a:stretch/>
        </p:blipFill>
        <p:spPr bwMode="auto">
          <a:xfrm>
            <a:off x="7606243" y="2940250"/>
            <a:ext cx="4241661" cy="27849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矩形: 圆角 5">
            <a:extLst>
              <a:ext uri="{FF2B5EF4-FFF2-40B4-BE49-F238E27FC236}">
                <a16:creationId xmlns:a16="http://schemas.microsoft.com/office/drawing/2014/main" xmlns="" id="{F65A9E2C-5609-43B4-B637-E467FA7482CA}"/>
              </a:ext>
            </a:extLst>
          </p:cNvPr>
          <p:cNvSpPr/>
          <p:nvPr/>
        </p:nvSpPr>
        <p:spPr>
          <a:xfrm>
            <a:off x="2609940" y="1147192"/>
            <a:ext cx="6972121"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（一）社会主义发展道路多样性的原因</a:t>
            </a:r>
          </a:p>
        </p:txBody>
      </p:sp>
    </p:spTree>
    <p:extLst>
      <p:ext uri="{BB962C8B-B14F-4D97-AF65-F5344CB8AC3E}">
        <p14:creationId xmlns:p14="http://schemas.microsoft.com/office/powerpoint/2010/main" val="48389827"/>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图片 8">
            <a:hlinkClick r:id="rId2" action="ppaction://hlinksldjump"/>
            <a:extLst>
              <a:ext uri="{FF2B5EF4-FFF2-40B4-BE49-F238E27FC236}">
                <a16:creationId xmlns:a16="http://schemas.microsoft.com/office/drawing/2014/main" xmlns="" id="{ADF3D47F-9F10-42CB-A918-140E403B8DA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一、社会主义从空想到科学</a:t>
            </a:r>
          </a:p>
        </p:txBody>
      </p:sp>
      <p:sp>
        <p:nvSpPr>
          <p:cNvPr id="23" name="矩形 1">
            <a:extLst>
              <a:ext uri="{FF2B5EF4-FFF2-40B4-BE49-F238E27FC236}">
                <a16:creationId xmlns:a16="http://schemas.microsoft.com/office/drawing/2014/main" xmlns="" id="{8AAEFE37-1212-4B25-AB9E-CCD722DAEEBD}"/>
              </a:ext>
            </a:extLst>
          </p:cNvPr>
          <p:cNvSpPr>
            <a:spLocks noChangeArrowheads="1"/>
          </p:cNvSpPr>
          <p:nvPr/>
        </p:nvSpPr>
        <p:spPr bwMode="auto">
          <a:xfrm>
            <a:off x="1090159" y="1436932"/>
            <a:ext cx="10011682" cy="82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0">
              <a:lnSpc>
                <a:spcPct val="15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空想社会主义</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产生于</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16</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世纪初期，到</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世纪上半叶达到顶峰。</a:t>
            </a:r>
          </a:p>
        </p:txBody>
      </p:sp>
      <p:grpSp>
        <p:nvGrpSpPr>
          <p:cNvPr id="6" name="组合 5">
            <a:extLst>
              <a:ext uri="{FF2B5EF4-FFF2-40B4-BE49-F238E27FC236}">
                <a16:creationId xmlns:a16="http://schemas.microsoft.com/office/drawing/2014/main" xmlns="" id="{6104A02C-9EEF-494F-8080-0FF0646A0D80}"/>
              </a:ext>
            </a:extLst>
          </p:cNvPr>
          <p:cNvGrpSpPr/>
          <p:nvPr/>
        </p:nvGrpSpPr>
        <p:grpSpPr>
          <a:xfrm>
            <a:off x="1323017" y="3337267"/>
            <a:ext cx="5750105" cy="1135054"/>
            <a:chOff x="795837" y="3658422"/>
            <a:chExt cx="5750105" cy="1135054"/>
          </a:xfrm>
        </p:grpSpPr>
        <p:sp>
          <p:nvSpPr>
            <p:cNvPr id="24" name="矩形 1">
              <a:extLst>
                <a:ext uri="{FF2B5EF4-FFF2-40B4-BE49-F238E27FC236}">
                  <a16:creationId xmlns:a16="http://schemas.microsoft.com/office/drawing/2014/main" xmlns="" id="{692B63C4-99C0-4F34-ACC2-B5CA46ABA255}"/>
                </a:ext>
              </a:extLst>
            </p:cNvPr>
            <p:cNvSpPr>
              <a:spLocks noChangeArrowheads="1"/>
            </p:cNvSpPr>
            <p:nvPr/>
          </p:nvSpPr>
          <p:spPr bwMode="auto">
            <a:xfrm>
              <a:off x="2170595" y="3658422"/>
              <a:ext cx="437534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回想一下，空想社会主义产生的社会背景是什么样的？</a:t>
              </a:r>
            </a:p>
          </p:txBody>
        </p:sp>
        <p:sp>
          <p:nvSpPr>
            <p:cNvPr id="2" name="动作按钮: 帮助 1">
              <a:hlinkClick r:id="" action="ppaction://noaction" highlightClick="1"/>
              <a:extLst>
                <a:ext uri="{FF2B5EF4-FFF2-40B4-BE49-F238E27FC236}">
                  <a16:creationId xmlns:a16="http://schemas.microsoft.com/office/drawing/2014/main" xmlns="" id="{7CE27FAE-3E93-4148-B8A2-AFDC0E0888E9}"/>
                </a:ext>
              </a:extLst>
            </p:cNvPr>
            <p:cNvSpPr/>
            <p:nvPr/>
          </p:nvSpPr>
          <p:spPr>
            <a:xfrm>
              <a:off x="795837" y="3691747"/>
              <a:ext cx="1035682" cy="1068405"/>
            </a:xfrm>
            <a:prstGeom prst="actionButtonHelp">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Microsoft YaHei"/>
                <a:cs typeface="+mn-cs"/>
              </a:endParaRPr>
            </a:p>
          </p:txBody>
        </p:sp>
      </p:grpSp>
      <p:grpSp>
        <p:nvGrpSpPr>
          <p:cNvPr id="5" name="组合 4">
            <a:extLst>
              <a:ext uri="{FF2B5EF4-FFF2-40B4-BE49-F238E27FC236}">
                <a16:creationId xmlns:a16="http://schemas.microsoft.com/office/drawing/2014/main" xmlns="" id="{B3040A83-3FE0-4A85-81BA-B3422F09BA7E}"/>
              </a:ext>
            </a:extLst>
          </p:cNvPr>
          <p:cNvGrpSpPr/>
          <p:nvPr/>
        </p:nvGrpSpPr>
        <p:grpSpPr>
          <a:xfrm>
            <a:off x="1831519" y="5370311"/>
            <a:ext cx="9171910" cy="743152"/>
            <a:chOff x="3102053" y="5925936"/>
            <a:chExt cx="9171910" cy="743152"/>
          </a:xfrm>
        </p:grpSpPr>
        <p:sp>
          <p:nvSpPr>
            <p:cNvPr id="29" name="矩形 1">
              <a:extLst>
                <a:ext uri="{FF2B5EF4-FFF2-40B4-BE49-F238E27FC236}">
                  <a16:creationId xmlns:a16="http://schemas.microsoft.com/office/drawing/2014/main" xmlns="" id="{108DDAC8-CC2C-401F-8E82-5BE8380268DA}"/>
                </a:ext>
              </a:extLst>
            </p:cNvPr>
            <p:cNvSpPr>
              <a:spLocks noChangeArrowheads="1"/>
            </p:cNvSpPr>
            <p:nvPr/>
          </p:nvSpPr>
          <p:spPr bwMode="auto">
            <a:xfrm>
              <a:off x="3102053" y="5925936"/>
              <a:ext cx="9171910" cy="74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封建主义生产方式            资本主义生产方式</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 name="箭头: 右 2">
              <a:extLst>
                <a:ext uri="{FF2B5EF4-FFF2-40B4-BE49-F238E27FC236}">
                  <a16:creationId xmlns:a16="http://schemas.microsoft.com/office/drawing/2014/main" xmlns="" id="{21A52D23-5DA8-4B2F-B4D5-DBD659C14838}"/>
                </a:ext>
              </a:extLst>
            </p:cNvPr>
            <p:cNvSpPr/>
            <p:nvPr/>
          </p:nvSpPr>
          <p:spPr>
            <a:xfrm>
              <a:off x="7473510" y="6267666"/>
              <a:ext cx="587141" cy="223013"/>
            </a:xfrm>
            <a:prstGeom prst="rightArrow">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grpSp>
      <p:pic>
        <p:nvPicPr>
          <p:cNvPr id="4" name="图片 3">
            <a:extLst>
              <a:ext uri="{FF2B5EF4-FFF2-40B4-BE49-F238E27FC236}">
                <a16:creationId xmlns:a16="http://schemas.microsoft.com/office/drawing/2014/main" xmlns="" id="{16182EE1-8600-44CC-8B47-582BFED1765E}"/>
              </a:ext>
            </a:extLst>
          </p:cNvPr>
          <p:cNvPicPr>
            <a:picLocks noChangeAspect="1"/>
          </p:cNvPicPr>
          <p:nvPr/>
        </p:nvPicPr>
        <p:blipFill>
          <a:blip r:embed="rId4"/>
          <a:stretch>
            <a:fillRect/>
          </a:stretch>
        </p:blipFill>
        <p:spPr>
          <a:xfrm>
            <a:off x="7588759" y="2399959"/>
            <a:ext cx="3231617" cy="28428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05488145"/>
      </p:ext>
    </p:extLst>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4">
            <a:extLst>
              <a:ext uri="{FF2B5EF4-FFF2-40B4-BE49-F238E27FC236}">
                <a16:creationId xmlns:a16="http://schemas.microsoft.com/office/drawing/2014/main" xmlns="" id="{B22C5B52-66C1-4C29-8EAF-74DD8F481A37}"/>
              </a:ext>
            </a:extLst>
          </p:cNvPr>
          <p:cNvSpPr>
            <a:spLocks noChangeArrowheads="1"/>
          </p:cNvSpPr>
          <p:nvPr/>
        </p:nvSpPr>
        <p:spPr bwMode="auto">
          <a:xfrm>
            <a:off x="446671" y="1777429"/>
            <a:ext cx="3298015" cy="3303077"/>
          </a:xfrm>
          <a:prstGeom prst="ellipse">
            <a:avLst/>
          </a:prstGeom>
          <a:noFill/>
          <a:ln w="9525" cap="flat" cmpd="sng" algn="ctr">
            <a:solidFill>
              <a:srgbClr val="A15E0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2700000" scaled="1"/>
                <a:tileRect/>
              </a:gra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grpSp>
        <p:nvGrpSpPr>
          <p:cNvPr id="8" name="组合 7">
            <a:extLst>
              <a:ext uri="{FF2B5EF4-FFF2-40B4-BE49-F238E27FC236}">
                <a16:creationId xmlns:a16="http://schemas.microsoft.com/office/drawing/2014/main" xmlns="" id="{45DCA14A-B15D-4BB6-8A31-4EB81FD4A438}"/>
              </a:ext>
            </a:extLst>
          </p:cNvPr>
          <p:cNvGrpSpPr/>
          <p:nvPr/>
        </p:nvGrpSpPr>
        <p:grpSpPr>
          <a:xfrm>
            <a:off x="2358587" y="4837777"/>
            <a:ext cx="611391" cy="2583543"/>
            <a:chOff x="1299844" y="3197550"/>
            <a:chExt cx="826136" cy="3488831"/>
          </a:xfrm>
          <a:solidFill>
            <a:srgbClr val="A15E07"/>
          </a:solidFill>
        </p:grpSpPr>
        <p:cxnSp>
          <p:nvCxnSpPr>
            <p:cNvPr id="9" name="直接连接符 8">
              <a:extLst>
                <a:ext uri="{FF2B5EF4-FFF2-40B4-BE49-F238E27FC236}">
                  <a16:creationId xmlns:a16="http://schemas.microsoft.com/office/drawing/2014/main" xmlns="" id="{EB25E93D-66FD-4CD7-8D2C-38ABDA32D635}"/>
                </a:ext>
              </a:extLst>
            </p:cNvPr>
            <p:cNvCxnSpPr>
              <a:cxnSpLocks/>
              <a:stCxn id="11" idx="4"/>
            </p:cNvCxnSpPr>
            <p:nvPr/>
          </p:nvCxnSpPr>
          <p:spPr>
            <a:xfrm>
              <a:off x="1712913" y="4025574"/>
              <a:ext cx="0" cy="2660807"/>
            </a:xfrm>
            <a:prstGeom prst="line">
              <a:avLst/>
            </a:prstGeom>
            <a:grpFill/>
            <a:ln w="25400" cap="flat" cmpd="sng" algn="ctr">
              <a:solidFill>
                <a:srgbClr val="A15E07"/>
              </a:solidFill>
              <a:prstDash val="solid"/>
              <a:miter lim="800000"/>
            </a:ln>
            <a:effectLst>
              <a:outerShdw blurRad="254000" dist="190500" dir="3540000" sx="105000" sy="105000" algn="tl" rotWithShape="0">
                <a:sysClr val="windowText" lastClr="000000">
                  <a:lumMod val="95000"/>
                  <a:lumOff val="5000"/>
                  <a:alpha val="20000"/>
                </a:sysClr>
              </a:outerShdw>
            </a:effectLst>
          </p:spPr>
        </p:cxnSp>
        <p:sp>
          <p:nvSpPr>
            <p:cNvPr id="10" name="Oval 5">
              <a:extLst>
                <a:ext uri="{FF2B5EF4-FFF2-40B4-BE49-F238E27FC236}">
                  <a16:creationId xmlns:a16="http://schemas.microsoft.com/office/drawing/2014/main" xmlns="" id="{8A14A69F-532C-4A36-AEC4-540CCE6D8F5C}"/>
                </a:ext>
              </a:extLst>
            </p:cNvPr>
            <p:cNvSpPr>
              <a:spLocks noChangeArrowheads="1"/>
            </p:cNvSpPr>
            <p:nvPr/>
          </p:nvSpPr>
          <p:spPr bwMode="auto">
            <a:xfrm>
              <a:off x="1370330" y="3263900"/>
              <a:ext cx="693738" cy="695325"/>
            </a:xfrm>
            <a:prstGeom prst="ellipse">
              <a:avLst/>
            </a:prstGeom>
            <a:grpFill/>
            <a:ln w="25400" cap="flat" cmpd="sng" algn="ctr">
              <a:solidFill>
                <a:srgbClr val="A15E0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99" b="0" i="0" u="none" strike="noStrike" kern="0" cap="none" spc="0" normalizeH="0" baseline="0" noProof="0">
                <a:ln>
                  <a:noFill/>
                </a:ln>
                <a:solidFill>
                  <a:prstClr val="white"/>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11" name="Oval 5">
              <a:extLst>
                <a:ext uri="{FF2B5EF4-FFF2-40B4-BE49-F238E27FC236}">
                  <a16:creationId xmlns:a16="http://schemas.microsoft.com/office/drawing/2014/main" xmlns="" id="{08BA634B-9E7C-46AF-BDDC-88221ECC7CBC}"/>
                </a:ext>
              </a:extLst>
            </p:cNvPr>
            <p:cNvSpPr>
              <a:spLocks noChangeArrowheads="1"/>
            </p:cNvSpPr>
            <p:nvPr/>
          </p:nvSpPr>
          <p:spPr bwMode="auto">
            <a:xfrm>
              <a:off x="1299844" y="3197550"/>
              <a:ext cx="826136" cy="828024"/>
            </a:xfrm>
            <a:prstGeom prst="ellipse">
              <a:avLst/>
            </a:prstGeom>
            <a:grpFill/>
            <a:ln w="25400" cap="flat" cmpd="sng" algn="ctr">
              <a:solidFill>
                <a:srgbClr val="A15E0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99" b="0" i="0" u="none" strike="noStrike" kern="0" cap="none" spc="0" normalizeH="0" baseline="0" noProof="0">
                <a:ln>
                  <a:noFill/>
                </a:ln>
                <a:solidFill>
                  <a:prstClr val="white"/>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grpSp>
      <p:sp>
        <p:nvSpPr>
          <p:cNvPr id="13" name="Oval 4">
            <a:extLst>
              <a:ext uri="{FF2B5EF4-FFF2-40B4-BE49-F238E27FC236}">
                <a16:creationId xmlns:a16="http://schemas.microsoft.com/office/drawing/2014/main" xmlns="" id="{C645E6E7-5BDE-447C-953E-E31F669F45F1}"/>
              </a:ext>
            </a:extLst>
          </p:cNvPr>
          <p:cNvSpPr>
            <a:spLocks noChangeArrowheads="1"/>
          </p:cNvSpPr>
          <p:nvPr/>
        </p:nvSpPr>
        <p:spPr bwMode="auto">
          <a:xfrm>
            <a:off x="4060728" y="2658280"/>
            <a:ext cx="3298015" cy="3303077"/>
          </a:xfrm>
          <a:prstGeom prst="ellipse">
            <a:avLst/>
          </a:prstGeom>
          <a:noFill/>
          <a:ln w="9525" cap="flat" cmpd="sng" algn="ctr">
            <a:solidFill>
              <a:srgbClr val="A15E0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2700000" scaled="1"/>
                <a:tileRect/>
              </a:gra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grpSp>
        <p:nvGrpSpPr>
          <p:cNvPr id="14" name="组合 13">
            <a:extLst>
              <a:ext uri="{FF2B5EF4-FFF2-40B4-BE49-F238E27FC236}">
                <a16:creationId xmlns:a16="http://schemas.microsoft.com/office/drawing/2014/main" xmlns="" id="{41CC4F7F-34B1-49F2-A22B-742ED4C874E4}"/>
              </a:ext>
            </a:extLst>
          </p:cNvPr>
          <p:cNvGrpSpPr/>
          <p:nvPr/>
        </p:nvGrpSpPr>
        <p:grpSpPr>
          <a:xfrm>
            <a:off x="5972644" y="5718628"/>
            <a:ext cx="611391" cy="2583543"/>
            <a:chOff x="1299844" y="3197550"/>
            <a:chExt cx="826136" cy="3488831"/>
          </a:xfrm>
          <a:solidFill>
            <a:srgbClr val="A15E07"/>
          </a:solidFill>
        </p:grpSpPr>
        <p:cxnSp>
          <p:nvCxnSpPr>
            <p:cNvPr id="15" name="直接连接符 14">
              <a:extLst>
                <a:ext uri="{FF2B5EF4-FFF2-40B4-BE49-F238E27FC236}">
                  <a16:creationId xmlns:a16="http://schemas.microsoft.com/office/drawing/2014/main" xmlns="" id="{131D2591-8EF8-4BD4-8B20-62D1E56B9B00}"/>
                </a:ext>
              </a:extLst>
            </p:cNvPr>
            <p:cNvCxnSpPr>
              <a:cxnSpLocks/>
              <a:stCxn id="17" idx="4"/>
            </p:cNvCxnSpPr>
            <p:nvPr/>
          </p:nvCxnSpPr>
          <p:spPr>
            <a:xfrm>
              <a:off x="1712913" y="4025574"/>
              <a:ext cx="0" cy="2660807"/>
            </a:xfrm>
            <a:prstGeom prst="line">
              <a:avLst/>
            </a:prstGeom>
            <a:grpFill/>
            <a:ln w="25400" cap="flat" cmpd="sng" algn="ctr">
              <a:solidFill>
                <a:srgbClr val="A15E07"/>
              </a:solidFill>
              <a:prstDash val="solid"/>
              <a:miter lim="800000"/>
            </a:ln>
            <a:effectLst>
              <a:outerShdw blurRad="254000" dist="190500" dir="3540000" sx="105000" sy="105000" algn="tl" rotWithShape="0">
                <a:sysClr val="windowText" lastClr="000000">
                  <a:lumMod val="95000"/>
                  <a:lumOff val="5000"/>
                  <a:alpha val="20000"/>
                </a:sysClr>
              </a:outerShdw>
            </a:effectLst>
          </p:spPr>
        </p:cxnSp>
        <p:sp>
          <p:nvSpPr>
            <p:cNvPr id="16" name="Oval 5">
              <a:extLst>
                <a:ext uri="{FF2B5EF4-FFF2-40B4-BE49-F238E27FC236}">
                  <a16:creationId xmlns:a16="http://schemas.microsoft.com/office/drawing/2014/main" xmlns="" id="{47B03916-DEF7-4DF9-8E00-E9CFC0DECF22}"/>
                </a:ext>
              </a:extLst>
            </p:cNvPr>
            <p:cNvSpPr>
              <a:spLocks noChangeArrowheads="1"/>
            </p:cNvSpPr>
            <p:nvPr/>
          </p:nvSpPr>
          <p:spPr bwMode="auto">
            <a:xfrm>
              <a:off x="1370330" y="3263900"/>
              <a:ext cx="693738" cy="695325"/>
            </a:xfrm>
            <a:prstGeom prst="ellipse">
              <a:avLst/>
            </a:prstGeom>
            <a:grpFill/>
            <a:ln w="25400" cap="flat" cmpd="sng" algn="ctr">
              <a:solidFill>
                <a:srgbClr val="A15E0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99" b="0" i="0" u="none" strike="noStrike" kern="0" cap="none" spc="0" normalizeH="0" baseline="0" noProof="0">
                <a:ln>
                  <a:noFill/>
                </a:ln>
                <a:solidFill>
                  <a:prstClr val="white"/>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17" name="Oval 5">
              <a:extLst>
                <a:ext uri="{FF2B5EF4-FFF2-40B4-BE49-F238E27FC236}">
                  <a16:creationId xmlns:a16="http://schemas.microsoft.com/office/drawing/2014/main" xmlns="" id="{F40DC6CD-9BC3-41D0-A4F4-20BE357B1F76}"/>
                </a:ext>
              </a:extLst>
            </p:cNvPr>
            <p:cNvSpPr>
              <a:spLocks noChangeArrowheads="1"/>
            </p:cNvSpPr>
            <p:nvPr/>
          </p:nvSpPr>
          <p:spPr bwMode="auto">
            <a:xfrm>
              <a:off x="1299844" y="3197550"/>
              <a:ext cx="826136" cy="828024"/>
            </a:xfrm>
            <a:prstGeom prst="ellipse">
              <a:avLst/>
            </a:prstGeom>
            <a:grpFill/>
            <a:ln w="25400" cap="flat" cmpd="sng" algn="ctr">
              <a:solidFill>
                <a:srgbClr val="A15E0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99" b="0" i="0" u="none" strike="noStrike" kern="0" cap="none" spc="0" normalizeH="0" baseline="0" noProof="0">
                <a:ln>
                  <a:noFill/>
                </a:ln>
                <a:solidFill>
                  <a:prstClr val="white"/>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grpSp>
      <p:sp>
        <p:nvSpPr>
          <p:cNvPr id="18" name="Oval 4">
            <a:extLst>
              <a:ext uri="{FF2B5EF4-FFF2-40B4-BE49-F238E27FC236}">
                <a16:creationId xmlns:a16="http://schemas.microsoft.com/office/drawing/2014/main" xmlns="" id="{5AC49499-6935-49DA-A7EA-D177BDFC279A}"/>
              </a:ext>
            </a:extLst>
          </p:cNvPr>
          <p:cNvSpPr>
            <a:spLocks noChangeArrowheads="1"/>
          </p:cNvSpPr>
          <p:nvPr/>
        </p:nvSpPr>
        <p:spPr bwMode="auto">
          <a:xfrm>
            <a:off x="7674785" y="2115576"/>
            <a:ext cx="3298015" cy="3303077"/>
          </a:xfrm>
          <a:prstGeom prst="ellipse">
            <a:avLst/>
          </a:prstGeom>
          <a:noFill/>
          <a:ln w="9525" cap="flat" cmpd="sng" algn="ctr">
            <a:solidFill>
              <a:srgbClr val="A15E0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lin ang="2700000" scaled="1"/>
                <a:tileRect/>
              </a:gra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grpSp>
        <p:nvGrpSpPr>
          <p:cNvPr id="19" name="组合 18">
            <a:extLst>
              <a:ext uri="{FF2B5EF4-FFF2-40B4-BE49-F238E27FC236}">
                <a16:creationId xmlns:a16="http://schemas.microsoft.com/office/drawing/2014/main" xmlns="" id="{D945FB87-0F7B-48D9-B732-F56D573794E1}"/>
              </a:ext>
            </a:extLst>
          </p:cNvPr>
          <p:cNvGrpSpPr/>
          <p:nvPr/>
        </p:nvGrpSpPr>
        <p:grpSpPr>
          <a:xfrm>
            <a:off x="9586701" y="5175924"/>
            <a:ext cx="611391" cy="2583543"/>
            <a:chOff x="1299844" y="3197550"/>
            <a:chExt cx="826136" cy="3488831"/>
          </a:xfrm>
          <a:solidFill>
            <a:srgbClr val="A15E07"/>
          </a:solidFill>
        </p:grpSpPr>
        <p:cxnSp>
          <p:nvCxnSpPr>
            <p:cNvPr id="20" name="直接连接符 19">
              <a:extLst>
                <a:ext uri="{FF2B5EF4-FFF2-40B4-BE49-F238E27FC236}">
                  <a16:creationId xmlns:a16="http://schemas.microsoft.com/office/drawing/2014/main" xmlns="" id="{F0B38E00-99D6-425D-80A4-290DF300CD74}"/>
                </a:ext>
              </a:extLst>
            </p:cNvPr>
            <p:cNvCxnSpPr>
              <a:cxnSpLocks/>
              <a:stCxn id="22" idx="4"/>
            </p:cNvCxnSpPr>
            <p:nvPr/>
          </p:nvCxnSpPr>
          <p:spPr>
            <a:xfrm>
              <a:off x="1712913" y="4025574"/>
              <a:ext cx="0" cy="2660807"/>
            </a:xfrm>
            <a:prstGeom prst="line">
              <a:avLst/>
            </a:prstGeom>
            <a:grpFill/>
            <a:ln w="25400" cap="flat" cmpd="sng" algn="ctr">
              <a:solidFill>
                <a:srgbClr val="A15E07"/>
              </a:solidFill>
              <a:prstDash val="solid"/>
              <a:miter lim="800000"/>
            </a:ln>
            <a:effectLst>
              <a:outerShdw blurRad="254000" dist="190500" dir="3540000" sx="105000" sy="105000" algn="tl" rotWithShape="0">
                <a:sysClr val="windowText" lastClr="000000">
                  <a:lumMod val="95000"/>
                  <a:lumOff val="5000"/>
                  <a:alpha val="20000"/>
                </a:sysClr>
              </a:outerShdw>
            </a:effectLst>
          </p:spPr>
        </p:cxnSp>
        <p:sp>
          <p:nvSpPr>
            <p:cNvPr id="21" name="Oval 5">
              <a:extLst>
                <a:ext uri="{FF2B5EF4-FFF2-40B4-BE49-F238E27FC236}">
                  <a16:creationId xmlns:a16="http://schemas.microsoft.com/office/drawing/2014/main" xmlns="" id="{33335F68-9454-45F0-B85F-4579C8D83328}"/>
                </a:ext>
              </a:extLst>
            </p:cNvPr>
            <p:cNvSpPr>
              <a:spLocks noChangeArrowheads="1"/>
            </p:cNvSpPr>
            <p:nvPr/>
          </p:nvSpPr>
          <p:spPr bwMode="auto">
            <a:xfrm>
              <a:off x="1370330" y="3263900"/>
              <a:ext cx="693738" cy="695325"/>
            </a:xfrm>
            <a:prstGeom prst="ellipse">
              <a:avLst/>
            </a:prstGeom>
            <a:grpFill/>
            <a:ln w="25400" cap="flat" cmpd="sng" algn="ctr">
              <a:solidFill>
                <a:srgbClr val="A15E0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99" b="0" i="0" u="none" strike="noStrike" kern="0" cap="none" spc="0" normalizeH="0" baseline="0" noProof="0">
                <a:ln>
                  <a:noFill/>
                </a:ln>
                <a:solidFill>
                  <a:prstClr val="white"/>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22" name="Oval 5">
              <a:extLst>
                <a:ext uri="{FF2B5EF4-FFF2-40B4-BE49-F238E27FC236}">
                  <a16:creationId xmlns:a16="http://schemas.microsoft.com/office/drawing/2014/main" xmlns="" id="{D5D87713-93F3-4761-A11D-D73A125D9EDD}"/>
                </a:ext>
              </a:extLst>
            </p:cNvPr>
            <p:cNvSpPr>
              <a:spLocks noChangeArrowheads="1"/>
            </p:cNvSpPr>
            <p:nvPr/>
          </p:nvSpPr>
          <p:spPr bwMode="auto">
            <a:xfrm>
              <a:off x="1299844" y="3197550"/>
              <a:ext cx="826136" cy="828024"/>
            </a:xfrm>
            <a:prstGeom prst="ellipse">
              <a:avLst/>
            </a:prstGeom>
            <a:grpFill/>
            <a:ln w="25400" cap="flat" cmpd="sng" algn="ctr">
              <a:solidFill>
                <a:srgbClr val="A15E0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99" b="0" i="0" u="none" strike="noStrike" kern="0" cap="none" spc="0" normalizeH="0" baseline="0" noProof="0">
                <a:ln>
                  <a:noFill/>
                </a:ln>
                <a:solidFill>
                  <a:prstClr val="white"/>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grpSp>
      <p:sp>
        <p:nvSpPr>
          <p:cNvPr id="23" name="任意多边形 18">
            <a:extLst>
              <a:ext uri="{FF2B5EF4-FFF2-40B4-BE49-F238E27FC236}">
                <a16:creationId xmlns:a16="http://schemas.microsoft.com/office/drawing/2014/main" xmlns="" id="{498E2C69-B8FC-4D28-AA58-C1FD6E3E41CD}"/>
              </a:ext>
            </a:extLst>
          </p:cNvPr>
          <p:cNvSpPr>
            <a:spLocks noChangeArrowheads="1"/>
          </p:cNvSpPr>
          <p:nvPr/>
        </p:nvSpPr>
        <p:spPr bwMode="auto">
          <a:xfrm>
            <a:off x="1144150" y="2570254"/>
            <a:ext cx="1889498" cy="1766887"/>
          </a:xfrm>
          <a:custGeom>
            <a:avLst/>
            <a:gdLst>
              <a:gd name="T0" fmla="*/ 0 w 1081574"/>
              <a:gd name="T1" fmla="*/ 0 h 540657"/>
              <a:gd name="T2" fmla="*/ 196210204 w 1081574"/>
              <a:gd name="T3" fmla="*/ 0 h 540657"/>
              <a:gd name="T4" fmla="*/ 196210204 w 1081574"/>
              <a:gd name="T5" fmla="*/ 2147483646 h 540657"/>
              <a:gd name="T6" fmla="*/ 0 w 1081574"/>
              <a:gd name="T7" fmla="*/ 2147483646 h 540657"/>
              <a:gd name="T8" fmla="*/ 0 w 1081574"/>
              <a:gd name="T9" fmla="*/ 0 h 540657"/>
              <a:gd name="T10" fmla="*/ 0 60000 65536"/>
              <a:gd name="T11" fmla="*/ 0 60000 65536"/>
              <a:gd name="T12" fmla="*/ 0 60000 65536"/>
              <a:gd name="T13" fmla="*/ 0 60000 65536"/>
              <a:gd name="T14" fmla="*/ 0 60000 65536"/>
              <a:gd name="T15" fmla="*/ 0 w 1081574"/>
              <a:gd name="T16" fmla="*/ 0 h 540657"/>
              <a:gd name="T17" fmla="*/ 1081574 w 1081574"/>
              <a:gd name="T18" fmla="*/ 540657 h 540657"/>
            </a:gdLst>
            <a:ahLst/>
            <a:cxnLst>
              <a:cxn ang="T10">
                <a:pos x="T0" y="T1"/>
              </a:cxn>
              <a:cxn ang="T11">
                <a:pos x="T2" y="T3"/>
              </a:cxn>
              <a:cxn ang="T12">
                <a:pos x="T4" y="T5"/>
              </a:cxn>
              <a:cxn ang="T13">
                <a:pos x="T6" y="T7"/>
              </a:cxn>
              <a:cxn ang="T14">
                <a:pos x="T8" y="T9"/>
              </a:cxn>
            </a:cxnLst>
            <a:rect l="T15" t="T16" r="T17" b="T18"/>
            <a:pathLst>
              <a:path w="1081574" h="540657">
                <a:moveTo>
                  <a:pt x="0" y="0"/>
                </a:moveTo>
                <a:lnTo>
                  <a:pt x="1081574" y="0"/>
                </a:lnTo>
                <a:lnTo>
                  <a:pt x="1081574" y="540657"/>
                </a:lnTo>
                <a:lnTo>
                  <a:pt x="0" y="5406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60" tIns="10160" rIns="10160" bIns="10160" anchor="ctr"/>
          <a:lstStyle>
            <a:lvl1pPr defTabSz="711200">
              <a:defRPr>
                <a:solidFill>
                  <a:schemeClr val="tx1"/>
                </a:solidFill>
                <a:latin typeface="Arial" panose="020B0604020202020204" pitchFamily="34" charset="0"/>
                <a:ea typeface="微软雅黑" panose="020B0503020204020204" pitchFamily="34" charset="-122"/>
              </a:defRPr>
            </a:lvl1pPr>
            <a:lvl2pPr marL="742950" indent="-285750" defTabSz="711200">
              <a:defRPr>
                <a:solidFill>
                  <a:schemeClr val="tx1"/>
                </a:solidFill>
                <a:latin typeface="Arial" panose="020B0604020202020204" pitchFamily="34" charset="0"/>
                <a:ea typeface="微软雅黑" panose="020B0503020204020204" pitchFamily="34" charset="-122"/>
              </a:defRPr>
            </a:lvl2pPr>
            <a:lvl3pPr marL="1143000" indent="-228600" defTabSz="711200">
              <a:defRPr>
                <a:solidFill>
                  <a:schemeClr val="tx1"/>
                </a:solidFill>
                <a:latin typeface="Arial" panose="020B0604020202020204" pitchFamily="34" charset="0"/>
                <a:ea typeface="微软雅黑" panose="020B0503020204020204" pitchFamily="34" charset="-122"/>
              </a:defRPr>
            </a:lvl3pPr>
            <a:lvl4pPr marL="1600200" indent="-228600" defTabSz="711200">
              <a:defRPr>
                <a:solidFill>
                  <a:schemeClr val="tx1"/>
                </a:solidFill>
                <a:latin typeface="Arial" panose="020B0604020202020204" pitchFamily="34" charset="0"/>
                <a:ea typeface="微软雅黑" panose="020B0503020204020204" pitchFamily="34" charset="-122"/>
              </a:defRPr>
            </a:lvl4pPr>
            <a:lvl5pPr marL="2057400" indent="-228600" defTabSz="711200">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711200" rtl="0" eaLnBrk="1" fontAlgn="base" latinLnBrk="0" hangingPunct="1">
              <a:lnSpc>
                <a:spcPct val="150000"/>
              </a:lnSpc>
              <a:spcBef>
                <a:spcPct val="0"/>
              </a:spcBef>
              <a:spcAft>
                <a:spcPct val="3500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楷体体"/>
              </a:rPr>
              <a:t>必须坚持对待马克思主义的科学态度</a:t>
            </a:r>
          </a:p>
        </p:txBody>
      </p:sp>
      <p:sp>
        <p:nvSpPr>
          <p:cNvPr id="24" name="任意多边形 20">
            <a:extLst>
              <a:ext uri="{FF2B5EF4-FFF2-40B4-BE49-F238E27FC236}">
                <a16:creationId xmlns:a16="http://schemas.microsoft.com/office/drawing/2014/main" xmlns="" id="{47FC4DF8-BB99-44B9-A57F-3ADAC701748C}"/>
              </a:ext>
            </a:extLst>
          </p:cNvPr>
          <p:cNvSpPr>
            <a:spLocks noChangeArrowheads="1"/>
          </p:cNvSpPr>
          <p:nvPr/>
        </p:nvSpPr>
        <p:spPr bwMode="auto">
          <a:xfrm>
            <a:off x="4353291" y="2538117"/>
            <a:ext cx="2836412" cy="3598048"/>
          </a:xfrm>
          <a:custGeom>
            <a:avLst/>
            <a:gdLst>
              <a:gd name="T0" fmla="*/ 0 w 1081574"/>
              <a:gd name="T1" fmla="*/ 0 h 540657"/>
              <a:gd name="T2" fmla="*/ 2147483646 w 1081574"/>
              <a:gd name="T3" fmla="*/ 0 h 540657"/>
              <a:gd name="T4" fmla="*/ 2147483646 w 1081574"/>
              <a:gd name="T5" fmla="*/ 2147483646 h 540657"/>
              <a:gd name="T6" fmla="*/ 0 w 1081574"/>
              <a:gd name="T7" fmla="*/ 2147483646 h 540657"/>
              <a:gd name="T8" fmla="*/ 0 w 1081574"/>
              <a:gd name="T9" fmla="*/ 0 h 540657"/>
              <a:gd name="T10" fmla="*/ 0 60000 65536"/>
              <a:gd name="T11" fmla="*/ 0 60000 65536"/>
              <a:gd name="T12" fmla="*/ 0 60000 65536"/>
              <a:gd name="T13" fmla="*/ 0 60000 65536"/>
              <a:gd name="T14" fmla="*/ 0 60000 65536"/>
              <a:gd name="T15" fmla="*/ 0 w 1081574"/>
              <a:gd name="T16" fmla="*/ 0 h 540657"/>
              <a:gd name="T17" fmla="*/ 1081574 w 1081574"/>
              <a:gd name="T18" fmla="*/ 540657 h 540657"/>
            </a:gdLst>
            <a:ahLst/>
            <a:cxnLst>
              <a:cxn ang="T10">
                <a:pos x="T0" y="T1"/>
              </a:cxn>
              <a:cxn ang="T11">
                <a:pos x="T2" y="T3"/>
              </a:cxn>
              <a:cxn ang="T12">
                <a:pos x="T4" y="T5"/>
              </a:cxn>
              <a:cxn ang="T13">
                <a:pos x="T6" y="T7"/>
              </a:cxn>
              <a:cxn ang="T14">
                <a:pos x="T8" y="T9"/>
              </a:cxn>
            </a:cxnLst>
            <a:rect l="T15" t="T16" r="T17" b="T18"/>
            <a:pathLst>
              <a:path w="1081574" h="540657">
                <a:moveTo>
                  <a:pt x="0" y="0"/>
                </a:moveTo>
                <a:lnTo>
                  <a:pt x="1081574" y="0"/>
                </a:lnTo>
                <a:lnTo>
                  <a:pt x="1081574" y="540657"/>
                </a:lnTo>
                <a:lnTo>
                  <a:pt x="0" y="5406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defTabSz="711200">
              <a:defRPr>
                <a:solidFill>
                  <a:schemeClr val="tx1"/>
                </a:solidFill>
                <a:latin typeface="Arial" panose="020B0604020202020204" pitchFamily="34" charset="0"/>
                <a:ea typeface="微软雅黑" panose="020B0503020204020204" pitchFamily="34" charset="-122"/>
              </a:defRPr>
            </a:lvl1pPr>
            <a:lvl2pPr marL="742950" indent="-285750" defTabSz="711200">
              <a:defRPr>
                <a:solidFill>
                  <a:schemeClr val="tx1"/>
                </a:solidFill>
                <a:latin typeface="Arial" panose="020B0604020202020204" pitchFamily="34" charset="0"/>
                <a:ea typeface="微软雅黑" panose="020B0503020204020204" pitchFamily="34" charset="-122"/>
              </a:defRPr>
            </a:lvl2pPr>
            <a:lvl3pPr marL="1143000" indent="-228600" defTabSz="711200">
              <a:defRPr>
                <a:solidFill>
                  <a:schemeClr val="tx1"/>
                </a:solidFill>
                <a:latin typeface="Arial" panose="020B0604020202020204" pitchFamily="34" charset="0"/>
                <a:ea typeface="微软雅黑" panose="020B0503020204020204" pitchFamily="34" charset="-122"/>
              </a:defRPr>
            </a:lvl3pPr>
            <a:lvl4pPr marL="1600200" indent="-228600" defTabSz="711200">
              <a:defRPr>
                <a:solidFill>
                  <a:schemeClr val="tx1"/>
                </a:solidFill>
                <a:latin typeface="Arial" panose="020B0604020202020204" pitchFamily="34" charset="0"/>
                <a:ea typeface="微软雅黑" panose="020B0503020204020204" pitchFamily="34" charset="-122"/>
              </a:defRPr>
            </a:lvl4pPr>
            <a:lvl5pPr marL="2057400" indent="-228600" defTabSz="711200">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711200" rtl="0" eaLnBrk="1" fontAlgn="base" latinLnBrk="0" hangingPunct="1">
              <a:lnSpc>
                <a:spcPct val="150000"/>
              </a:lnSpc>
              <a:spcBef>
                <a:spcPct val="0"/>
              </a:spcBef>
              <a:spcAft>
                <a:spcPct val="3500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楷体体"/>
              </a:rPr>
              <a:t>必须从当时当地的历史条件出发，坚持</a:t>
            </a: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楷体体"/>
              </a:rPr>
              <a:t>“</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楷体体"/>
              </a:rPr>
              <a:t>走自己的路</a:t>
            </a: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楷体体"/>
              </a:rPr>
              <a:t>”</a:t>
            </a:r>
          </a:p>
        </p:txBody>
      </p:sp>
      <p:sp>
        <p:nvSpPr>
          <p:cNvPr id="25" name="任意多边形 22">
            <a:extLst>
              <a:ext uri="{FF2B5EF4-FFF2-40B4-BE49-F238E27FC236}">
                <a16:creationId xmlns:a16="http://schemas.microsoft.com/office/drawing/2014/main" xmlns="" id="{C3B65C25-70BE-4141-BBF0-94EF4C9043DD}"/>
              </a:ext>
            </a:extLst>
          </p:cNvPr>
          <p:cNvSpPr>
            <a:spLocks noChangeArrowheads="1"/>
          </p:cNvSpPr>
          <p:nvPr/>
        </p:nvSpPr>
        <p:spPr bwMode="auto">
          <a:xfrm>
            <a:off x="8244626" y="2599324"/>
            <a:ext cx="2158332" cy="2233613"/>
          </a:xfrm>
          <a:custGeom>
            <a:avLst/>
            <a:gdLst>
              <a:gd name="T0" fmla="*/ 0 w 1081574"/>
              <a:gd name="T1" fmla="*/ 0 h 540657"/>
              <a:gd name="T2" fmla="*/ 128551686 w 1081574"/>
              <a:gd name="T3" fmla="*/ 0 h 540657"/>
              <a:gd name="T4" fmla="*/ 128551686 w 1081574"/>
              <a:gd name="T5" fmla="*/ 2147483646 h 540657"/>
              <a:gd name="T6" fmla="*/ 0 w 1081574"/>
              <a:gd name="T7" fmla="*/ 2147483646 h 540657"/>
              <a:gd name="T8" fmla="*/ 0 w 1081574"/>
              <a:gd name="T9" fmla="*/ 0 h 540657"/>
              <a:gd name="T10" fmla="*/ 0 60000 65536"/>
              <a:gd name="T11" fmla="*/ 0 60000 65536"/>
              <a:gd name="T12" fmla="*/ 0 60000 65536"/>
              <a:gd name="T13" fmla="*/ 0 60000 65536"/>
              <a:gd name="T14" fmla="*/ 0 60000 65536"/>
              <a:gd name="T15" fmla="*/ 0 w 1081574"/>
              <a:gd name="T16" fmla="*/ 0 h 540657"/>
              <a:gd name="T17" fmla="*/ 1081574 w 1081574"/>
              <a:gd name="T18" fmla="*/ 540657 h 540657"/>
            </a:gdLst>
            <a:ahLst/>
            <a:cxnLst>
              <a:cxn ang="T10">
                <a:pos x="T0" y="T1"/>
              </a:cxn>
              <a:cxn ang="T11">
                <a:pos x="T2" y="T3"/>
              </a:cxn>
              <a:cxn ang="T12">
                <a:pos x="T4" y="T5"/>
              </a:cxn>
              <a:cxn ang="T13">
                <a:pos x="T6" y="T7"/>
              </a:cxn>
              <a:cxn ang="T14">
                <a:pos x="T8" y="T9"/>
              </a:cxn>
            </a:cxnLst>
            <a:rect l="T15" t="T16" r="T17" b="T18"/>
            <a:pathLst>
              <a:path w="1081574" h="540657">
                <a:moveTo>
                  <a:pt x="0" y="0"/>
                </a:moveTo>
                <a:lnTo>
                  <a:pt x="1081574" y="0"/>
                </a:lnTo>
                <a:lnTo>
                  <a:pt x="1081574" y="540657"/>
                </a:lnTo>
                <a:lnTo>
                  <a:pt x="0" y="54065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60" tIns="10160" rIns="10160" bIns="10160" anchor="ctr"/>
          <a:lstStyle>
            <a:lvl1pPr defTabSz="711200">
              <a:defRPr>
                <a:solidFill>
                  <a:schemeClr val="tx1"/>
                </a:solidFill>
                <a:latin typeface="Arial" panose="020B0604020202020204" pitchFamily="34" charset="0"/>
                <a:ea typeface="微软雅黑" panose="020B0503020204020204" pitchFamily="34" charset="-122"/>
              </a:defRPr>
            </a:lvl1pPr>
            <a:lvl2pPr marL="742950" indent="-285750" defTabSz="711200">
              <a:defRPr>
                <a:solidFill>
                  <a:schemeClr val="tx1"/>
                </a:solidFill>
                <a:latin typeface="Arial" panose="020B0604020202020204" pitchFamily="34" charset="0"/>
                <a:ea typeface="微软雅黑" panose="020B0503020204020204" pitchFamily="34" charset="-122"/>
              </a:defRPr>
            </a:lvl2pPr>
            <a:lvl3pPr marL="1143000" indent="-228600" defTabSz="711200">
              <a:defRPr>
                <a:solidFill>
                  <a:schemeClr val="tx1"/>
                </a:solidFill>
                <a:latin typeface="Arial" panose="020B0604020202020204" pitchFamily="34" charset="0"/>
                <a:ea typeface="微软雅黑" panose="020B0503020204020204" pitchFamily="34" charset="-122"/>
              </a:defRPr>
            </a:lvl3pPr>
            <a:lvl4pPr marL="1600200" indent="-228600" defTabSz="711200">
              <a:defRPr>
                <a:solidFill>
                  <a:schemeClr val="tx1"/>
                </a:solidFill>
                <a:latin typeface="Arial" panose="020B0604020202020204" pitchFamily="34" charset="0"/>
                <a:ea typeface="微软雅黑" panose="020B0503020204020204" pitchFamily="34" charset="-122"/>
              </a:defRPr>
            </a:lvl4pPr>
            <a:lvl5pPr marL="2057400" indent="-228600" defTabSz="711200">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711200" rtl="0" eaLnBrk="1" fontAlgn="base" latinLnBrk="0" hangingPunct="1">
              <a:lnSpc>
                <a:spcPct val="150000"/>
              </a:lnSpc>
              <a:spcBef>
                <a:spcPct val="0"/>
              </a:spcBef>
              <a:spcAft>
                <a:spcPct val="3500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楷体体"/>
              </a:rPr>
              <a:t>必须充分吸收人类一切文明成果</a:t>
            </a:r>
          </a:p>
        </p:txBody>
      </p:sp>
      <p:sp>
        <p:nvSpPr>
          <p:cNvPr id="26" name="文本框 25">
            <a:extLst>
              <a:ext uri="{FF2B5EF4-FFF2-40B4-BE49-F238E27FC236}">
                <a16:creationId xmlns:a16="http://schemas.microsoft.com/office/drawing/2014/main" xmlns="" id="{184DAA32-8C0D-48AB-8BD8-176621BA1682}"/>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二、社会主义发展道路的多样性</a:t>
            </a:r>
          </a:p>
        </p:txBody>
      </p:sp>
      <p:sp>
        <p:nvSpPr>
          <p:cNvPr id="27" name="矩形: 圆角 26">
            <a:extLst>
              <a:ext uri="{FF2B5EF4-FFF2-40B4-BE49-F238E27FC236}">
                <a16:creationId xmlns:a16="http://schemas.microsoft.com/office/drawing/2014/main" xmlns="" id="{F05FFFF3-995D-4B72-95E8-85ADD6C5C847}"/>
              </a:ext>
            </a:extLst>
          </p:cNvPr>
          <p:cNvSpPr/>
          <p:nvPr/>
        </p:nvSpPr>
        <p:spPr>
          <a:xfrm>
            <a:off x="2771026" y="1147192"/>
            <a:ext cx="664994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（二）探索适合本国国情的发展道路</a:t>
            </a:r>
          </a:p>
        </p:txBody>
      </p:sp>
    </p:spTree>
    <p:extLst>
      <p:ext uri="{BB962C8B-B14F-4D97-AF65-F5344CB8AC3E}">
        <p14:creationId xmlns:p14="http://schemas.microsoft.com/office/powerpoint/2010/main" val="27352216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25" name="文本框 18">
            <a:extLst>
              <a:ext uri="{FF2B5EF4-FFF2-40B4-BE49-F238E27FC236}">
                <a16:creationId xmlns:a16="http://schemas.microsoft.com/office/drawing/2014/main" xmlns="" id="{765214FC-5C83-4907-804F-8C2060B13D6C}"/>
              </a:ext>
            </a:extLst>
          </p:cNvPr>
          <p:cNvSpPr txBox="1">
            <a:spLocks noChangeArrowheads="1"/>
          </p:cNvSpPr>
          <p:nvPr/>
        </p:nvSpPr>
        <p:spPr bwMode="auto">
          <a:xfrm>
            <a:off x="6713177" y="2560299"/>
            <a:ext cx="3845646" cy="335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80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习近平总书记指出：</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“社会主义从来都是在开拓中前进的。”这是对社会主义历史进程的全面总结，也是对社会主义事业发展的深刻启示。</a:t>
            </a:r>
          </a:p>
        </p:txBody>
      </p:sp>
      <p:sp>
        <p:nvSpPr>
          <p:cNvPr id="10" name="矩形: 圆角 9">
            <a:extLst>
              <a:ext uri="{FF2B5EF4-FFF2-40B4-BE49-F238E27FC236}">
                <a16:creationId xmlns:a16="http://schemas.microsoft.com/office/drawing/2014/main" xmlns="" id="{441385DF-4BA4-40D5-B2BF-BAAB7B5B7BE0}"/>
              </a:ext>
            </a:extLst>
          </p:cNvPr>
          <p:cNvSpPr/>
          <p:nvPr/>
        </p:nvSpPr>
        <p:spPr>
          <a:xfrm>
            <a:off x="1379456" y="1147192"/>
            <a:ext cx="943308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（一）在实践中开拓前进是社会主义事业发展的必然要求</a:t>
            </a:r>
          </a:p>
        </p:txBody>
      </p:sp>
      <p:grpSp>
        <p:nvGrpSpPr>
          <p:cNvPr id="11" name="组合 10">
            <a:extLst>
              <a:ext uri="{FF2B5EF4-FFF2-40B4-BE49-F238E27FC236}">
                <a16:creationId xmlns:a16="http://schemas.microsoft.com/office/drawing/2014/main" xmlns="" id="{E12819E2-30C0-484B-A101-866B696EF21F}"/>
              </a:ext>
            </a:extLst>
          </p:cNvPr>
          <p:cNvGrpSpPr/>
          <p:nvPr/>
        </p:nvGrpSpPr>
        <p:grpSpPr>
          <a:xfrm>
            <a:off x="1513618" y="1991463"/>
            <a:ext cx="3835018" cy="3842405"/>
            <a:chOff x="700836" y="1442043"/>
            <a:chExt cx="2947809" cy="2953487"/>
          </a:xfrm>
        </p:grpSpPr>
        <p:grpSp>
          <p:nvGrpSpPr>
            <p:cNvPr id="12" name="组合">
              <a:extLst>
                <a:ext uri="{FF2B5EF4-FFF2-40B4-BE49-F238E27FC236}">
                  <a16:creationId xmlns:a16="http://schemas.microsoft.com/office/drawing/2014/main" xmlns="" id="{B51C78E8-2216-4026-8511-A00E26A113D0}"/>
                </a:ext>
              </a:extLst>
            </p:cNvPr>
            <p:cNvGrpSpPr/>
            <p:nvPr/>
          </p:nvGrpSpPr>
          <p:grpSpPr>
            <a:xfrm rot="2700000">
              <a:off x="697997" y="1444882"/>
              <a:ext cx="2953487" cy="2947809"/>
              <a:chOff x="1985640" y="-544697"/>
              <a:chExt cx="6843660" cy="6830504"/>
            </a:xfrm>
          </p:grpSpPr>
          <p:sp>
            <p:nvSpPr>
              <p:cNvPr id="15" name="空心弧">
                <a:extLst>
                  <a:ext uri="{FF2B5EF4-FFF2-40B4-BE49-F238E27FC236}">
                    <a16:creationId xmlns:a16="http://schemas.microsoft.com/office/drawing/2014/main" xmlns="" id="{15F73503-8371-447F-91D4-70594E619803}"/>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6" name="空心弧">
                <a:extLst>
                  <a:ext uri="{FF2B5EF4-FFF2-40B4-BE49-F238E27FC236}">
                    <a16:creationId xmlns:a16="http://schemas.microsoft.com/office/drawing/2014/main" xmlns="" id="{F9073A9A-5602-41EB-AFD0-7691B4181C78}"/>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7" name="空心弧">
                <a:extLst>
                  <a:ext uri="{FF2B5EF4-FFF2-40B4-BE49-F238E27FC236}">
                    <a16:creationId xmlns:a16="http://schemas.microsoft.com/office/drawing/2014/main" xmlns="" id="{B226C6D5-CA57-4B41-A824-1517E3015F5F}"/>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8" name="空心弧">
                <a:extLst>
                  <a:ext uri="{FF2B5EF4-FFF2-40B4-BE49-F238E27FC236}">
                    <a16:creationId xmlns:a16="http://schemas.microsoft.com/office/drawing/2014/main" xmlns="" id="{F8A65C71-523D-4DB8-B449-C6D41BF03370}"/>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13" name="图片 12">
              <a:extLst>
                <a:ext uri="{FF2B5EF4-FFF2-40B4-BE49-F238E27FC236}">
                  <a16:creationId xmlns:a16="http://schemas.microsoft.com/office/drawing/2014/main" xmlns="" id="{9D419A84-551C-4C87-BCB9-7067F1A41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59" y="1648965"/>
              <a:ext cx="2538250" cy="2542934"/>
            </a:xfrm>
            <a:prstGeom prst="ellipse">
              <a:avLst/>
            </a:prstGeom>
          </p:spPr>
        </p:pic>
      </p:grpSp>
      <p:pic>
        <p:nvPicPr>
          <p:cNvPr id="19" name="图片 18">
            <a:hlinkClick r:id="rId3" action="ppaction://hlinkfile"/>
            <a:extLst>
              <a:ext uri="{FF2B5EF4-FFF2-40B4-BE49-F238E27FC236}">
                <a16:creationId xmlns:a16="http://schemas.microsoft.com/office/drawing/2014/main" xmlns="" id="{5EDC07DE-A3C6-46C0-9AF1-7607DE0C560A}"/>
              </a:ext>
            </a:extLst>
          </p:cNvPr>
          <p:cNvPicPr>
            <a:picLocks noChangeAspect="1"/>
          </p:cNvPicPr>
          <p:nvPr/>
        </p:nvPicPr>
        <p:blipFill>
          <a:blip r:embed="rId4">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2992177" y="3473715"/>
            <a:ext cx="877901" cy="877901"/>
          </a:xfrm>
          <a:prstGeom prst="rect">
            <a:avLst/>
          </a:prstGeom>
        </p:spPr>
      </p:pic>
      <p:grpSp>
        <p:nvGrpSpPr>
          <p:cNvPr id="20" name="组合 19">
            <a:extLst>
              <a:ext uri="{FF2B5EF4-FFF2-40B4-BE49-F238E27FC236}">
                <a16:creationId xmlns:a16="http://schemas.microsoft.com/office/drawing/2014/main" xmlns="" id="{87EE71F2-D417-4805-8CB7-14B22164B97C}"/>
              </a:ext>
            </a:extLst>
          </p:cNvPr>
          <p:cNvGrpSpPr/>
          <p:nvPr/>
        </p:nvGrpSpPr>
        <p:grpSpPr>
          <a:xfrm>
            <a:off x="1326211" y="5641836"/>
            <a:ext cx="4002228" cy="1096291"/>
            <a:chOff x="376432" y="5027369"/>
            <a:chExt cx="4002228" cy="1096291"/>
          </a:xfrm>
        </p:grpSpPr>
        <p:sp>
          <p:nvSpPr>
            <p:cNvPr id="27" name="文本">
              <a:extLst>
                <a:ext uri="{FF2B5EF4-FFF2-40B4-BE49-F238E27FC236}">
                  <a16:creationId xmlns:a16="http://schemas.microsoft.com/office/drawing/2014/main" xmlns="" id="{E203CAAD-2A13-4B78-8386-150D6ADE9C41}"/>
                </a:ext>
              </a:extLst>
            </p:cNvPr>
            <p:cNvSpPr/>
            <p:nvPr/>
          </p:nvSpPr>
          <p:spPr>
            <a:xfrm>
              <a:off x="1490252" y="5503533"/>
              <a:ext cx="2888408" cy="461665"/>
            </a:xfrm>
            <a:prstGeom prst="rect">
              <a:avLst/>
            </a:prstGeom>
          </p:spPr>
          <p:txBody>
            <a:bodyPr wrap="square">
              <a:spAutoFit/>
            </a:bodyPr>
            <a:lstStyle/>
            <a:p>
              <a:pPr lvl="0" algn="ctr">
                <a:defRPr/>
              </a:pPr>
              <a:r>
                <a:rPr lang="zh-CN" altLang="en-US" sz="2400" b="1" kern="0" spc="250" dirty="0">
                  <a:solidFill>
                    <a:srgbClr val="B26A37"/>
                  </a:solidFill>
                  <a:latin typeface="微软雅黑" panose="020B0503020204020204" pitchFamily="34" charset="-122"/>
                  <a:ea typeface="微软雅黑" panose="020B0503020204020204" pitchFamily="34" charset="-122"/>
                  <a:sym typeface="字魂36号-正文宋楷" panose="02000000000000000000" pitchFamily="2" charset="-122"/>
                </a:rPr>
                <a:t>中国心愿</a:t>
              </a:r>
              <a:endPar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pic>
          <p:nvPicPr>
            <p:cNvPr id="28" name="图片 27">
              <a:extLst>
                <a:ext uri="{FF2B5EF4-FFF2-40B4-BE49-F238E27FC236}">
                  <a16:creationId xmlns:a16="http://schemas.microsoft.com/office/drawing/2014/main" xmlns="" id="{84A7FAAB-75FA-46C8-9D81-4BECE2223528}"/>
                </a:ext>
              </a:extLst>
            </p:cNvPr>
            <p:cNvPicPr>
              <a:picLocks noChangeAspect="1"/>
            </p:cNvPicPr>
            <p:nvPr/>
          </p:nvPicPr>
          <p:blipFill rotWithShape="1">
            <a:blip r:embed="rId5"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9" name="直接连接符 28">
              <a:extLst>
                <a:ext uri="{FF2B5EF4-FFF2-40B4-BE49-F238E27FC236}">
                  <a16:creationId xmlns:a16="http://schemas.microsoft.com/office/drawing/2014/main" xmlns="" id="{B04D7762-94CB-425C-BC0D-CE7B5B04253B}"/>
                </a:ext>
              </a:extLst>
            </p:cNvPr>
            <p:cNvCxnSpPr>
              <a:cxnSpLocks/>
            </p:cNvCxnSpPr>
            <p:nvPr/>
          </p:nvCxnSpPr>
          <p:spPr>
            <a:xfrm>
              <a:off x="1452698" y="6055928"/>
              <a:ext cx="2925961" cy="0"/>
            </a:xfrm>
            <a:prstGeom prst="line">
              <a:avLst/>
            </a:prstGeom>
            <a:noFill/>
            <a:ln w="6350" cap="flat" cmpd="sng" algn="ctr">
              <a:solidFill>
                <a:srgbClr val="B26A37"/>
              </a:solidFill>
              <a:prstDash val="solid"/>
              <a:miter lim="800000"/>
            </a:ln>
            <a:effectLst/>
          </p:spPr>
        </p:cxnSp>
      </p:grpSp>
      <p:pic>
        <p:nvPicPr>
          <p:cNvPr id="21" name="图片 8">
            <a:hlinkClick r:id="rId6" action="ppaction://hlinksldjump"/>
            <a:extLst>
              <a:ext uri="{FF2B5EF4-FFF2-40B4-BE49-F238E27FC236}">
                <a16:creationId xmlns:a16="http://schemas.microsoft.com/office/drawing/2014/main" xmlns="" id="{99DD0E08-A579-4CDD-A56F-AE583DF01098}"/>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7267690"/>
      </p:ext>
    </p:extLst>
  </p:cSld>
  <p:clrMapOvr>
    <a:masterClrMapping/>
  </p:clrMapOvr>
  <p:transition spd="med">
    <p:pull/>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10" name="矩形: 圆角 9">
            <a:extLst>
              <a:ext uri="{FF2B5EF4-FFF2-40B4-BE49-F238E27FC236}">
                <a16:creationId xmlns:a16="http://schemas.microsoft.com/office/drawing/2014/main" xmlns="" id="{A643E8EA-C74F-425B-B771-D99DF63C3385}"/>
              </a:ext>
            </a:extLst>
          </p:cNvPr>
          <p:cNvSpPr/>
          <p:nvPr/>
        </p:nvSpPr>
        <p:spPr>
          <a:xfrm>
            <a:off x="1379456" y="1363477"/>
            <a:ext cx="943308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（一）在实践中开拓前进是社会主义事业发展的必然要求</a:t>
            </a:r>
          </a:p>
        </p:txBody>
      </p:sp>
      <p:grpSp>
        <p:nvGrpSpPr>
          <p:cNvPr id="11" name="Group 4">
            <a:extLst>
              <a:ext uri="{FF2B5EF4-FFF2-40B4-BE49-F238E27FC236}">
                <a16:creationId xmlns:a16="http://schemas.microsoft.com/office/drawing/2014/main" xmlns="" id="{94F70283-645D-41F0-84B9-795FF3A74A18}"/>
              </a:ext>
            </a:extLst>
          </p:cNvPr>
          <p:cNvGrpSpPr/>
          <p:nvPr/>
        </p:nvGrpSpPr>
        <p:grpSpPr>
          <a:xfrm>
            <a:off x="149676" y="2766064"/>
            <a:ext cx="1654302" cy="1102868"/>
            <a:chOff x="5888489" y="2129605"/>
            <a:chExt cx="2346816" cy="1564544"/>
          </a:xfrm>
        </p:grpSpPr>
        <p:graphicFrame>
          <p:nvGraphicFramePr>
            <p:cNvPr id="12" name="Chart 12">
              <a:extLst>
                <a:ext uri="{FF2B5EF4-FFF2-40B4-BE49-F238E27FC236}">
                  <a16:creationId xmlns:a16="http://schemas.microsoft.com/office/drawing/2014/main" xmlns="" id="{CDB4B9D6-B4B7-49FB-B34C-C013A502E520}"/>
                </a:ext>
              </a:extLst>
            </p:cNvPr>
            <p:cNvGraphicFramePr/>
            <p:nvPr>
              <p:extLst>
                <p:ext uri="{D42A27DB-BD31-4B8C-83A1-F6EECF244321}">
                  <p14:modId xmlns:p14="http://schemas.microsoft.com/office/powerpoint/2010/main" val="3731064205"/>
                </p:ext>
              </p:extLst>
            </p:nvPr>
          </p:nvGraphicFramePr>
          <p:xfrm>
            <a:off x="5888489" y="2129605"/>
            <a:ext cx="2346816" cy="1564544"/>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6">
              <a:extLst>
                <a:ext uri="{FF2B5EF4-FFF2-40B4-BE49-F238E27FC236}">
                  <a16:creationId xmlns:a16="http://schemas.microsoft.com/office/drawing/2014/main" xmlns="" id="{CAAD288F-C7BE-4ACE-AF06-C92E7D6252DD}"/>
                </a:ext>
              </a:extLst>
            </p:cNvPr>
            <p:cNvSpPr txBox="1"/>
            <p:nvPr/>
          </p:nvSpPr>
          <p:spPr>
            <a:xfrm>
              <a:off x="6743312" y="2518922"/>
              <a:ext cx="637170" cy="78590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21221F">
                      <a:lumMod val="50000"/>
                      <a:lumOff val="50000"/>
                    </a:srgbClr>
                  </a:solidFill>
                  <a:effectLst/>
                  <a:uLnTx/>
                  <a:uFillTx/>
                  <a:latin typeface="Arial" panose="020B0604020202020204" pitchFamily="34" charset="0"/>
                  <a:cs typeface="Arial" panose="020B0604020202020204" pitchFamily="34" charset="0"/>
                  <a:sym typeface="+mn-lt"/>
                </a:rPr>
                <a:t>1</a:t>
              </a:r>
            </a:p>
          </p:txBody>
        </p:sp>
      </p:grpSp>
      <p:grpSp>
        <p:nvGrpSpPr>
          <p:cNvPr id="14" name="Group 8">
            <a:extLst>
              <a:ext uri="{FF2B5EF4-FFF2-40B4-BE49-F238E27FC236}">
                <a16:creationId xmlns:a16="http://schemas.microsoft.com/office/drawing/2014/main" xmlns="" id="{3DD61774-EE1B-4F8D-9D51-1394EB6F31E8}"/>
              </a:ext>
            </a:extLst>
          </p:cNvPr>
          <p:cNvGrpSpPr/>
          <p:nvPr/>
        </p:nvGrpSpPr>
        <p:grpSpPr>
          <a:xfrm>
            <a:off x="1538171" y="2660821"/>
            <a:ext cx="3586279" cy="1208111"/>
            <a:chOff x="7648459" y="2076277"/>
            <a:chExt cx="3586279" cy="1208111"/>
          </a:xfrm>
        </p:grpSpPr>
        <p:sp>
          <p:nvSpPr>
            <p:cNvPr id="21" name="TextBox 33">
              <a:extLst>
                <a:ext uri="{FF2B5EF4-FFF2-40B4-BE49-F238E27FC236}">
                  <a16:creationId xmlns:a16="http://schemas.microsoft.com/office/drawing/2014/main" xmlns="" id="{E858CAF7-8B37-4EF6-9D2A-1211A9A20043}"/>
                </a:ext>
              </a:extLst>
            </p:cNvPr>
            <p:cNvSpPr txBox="1"/>
            <p:nvPr/>
          </p:nvSpPr>
          <p:spPr>
            <a:xfrm>
              <a:off x="7648459" y="2076277"/>
              <a:ext cx="3433879" cy="1082669"/>
            </a:xfrm>
            <a:prstGeom prst="rect">
              <a:avLst/>
            </a:prstGeom>
            <a:noFill/>
          </p:spPr>
          <p:txBody>
            <a:bodyPr wrap="square" rtlCol="0">
              <a:sp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lang="zh-CN" altLang="en-US" sz="2800" b="1" dirty="0">
                  <a:latin typeface="微软雅黑" panose="020B0503020204020204" pitchFamily="34" charset="-122"/>
                  <a:ea typeface="+mn-ea"/>
                  <a:sym typeface="+mn-lt"/>
                </a:rPr>
                <a:t>社会主义是亿万人民群众的伟大实践</a:t>
              </a:r>
              <a:endParaRPr lang="en-US" sz="2800" b="1" dirty="0">
                <a:latin typeface="微软雅黑" panose="020B0503020204020204" pitchFamily="34" charset="-122"/>
                <a:ea typeface="+mn-ea"/>
                <a:sym typeface="+mn-lt"/>
              </a:endParaRPr>
            </a:p>
          </p:txBody>
        </p:sp>
        <p:cxnSp>
          <p:nvCxnSpPr>
            <p:cNvPr id="23" name="Straight Connector 34">
              <a:extLst>
                <a:ext uri="{FF2B5EF4-FFF2-40B4-BE49-F238E27FC236}">
                  <a16:creationId xmlns:a16="http://schemas.microsoft.com/office/drawing/2014/main" xmlns="" id="{9379C0B1-9AD9-44B9-935E-13C0B9F69100}"/>
                </a:ext>
              </a:extLst>
            </p:cNvPr>
            <p:cNvCxnSpPr>
              <a:cxnSpLocks/>
            </p:cNvCxnSpPr>
            <p:nvPr/>
          </p:nvCxnSpPr>
          <p:spPr>
            <a:xfrm>
              <a:off x="7648459" y="3284388"/>
              <a:ext cx="3586279" cy="0"/>
            </a:xfrm>
            <a:prstGeom prst="line">
              <a:avLst/>
            </a:prstGeom>
            <a:noFill/>
            <a:ln w="28575" cap="flat" cmpd="sng" algn="ctr">
              <a:solidFill>
                <a:srgbClr val="B26A37"/>
              </a:solidFill>
              <a:prstDash val="solid"/>
              <a:miter lim="800000"/>
            </a:ln>
            <a:effectLst/>
          </p:spPr>
        </p:cxnSp>
      </p:grpSp>
      <p:grpSp>
        <p:nvGrpSpPr>
          <p:cNvPr id="25" name="Group 4">
            <a:extLst>
              <a:ext uri="{FF2B5EF4-FFF2-40B4-BE49-F238E27FC236}">
                <a16:creationId xmlns:a16="http://schemas.microsoft.com/office/drawing/2014/main" xmlns="" id="{B75F193F-8122-4D4D-A0C8-7B224BF6F7B4}"/>
              </a:ext>
            </a:extLst>
          </p:cNvPr>
          <p:cNvGrpSpPr/>
          <p:nvPr/>
        </p:nvGrpSpPr>
        <p:grpSpPr>
          <a:xfrm>
            <a:off x="149676" y="4760340"/>
            <a:ext cx="1654302" cy="1102868"/>
            <a:chOff x="5888489" y="2129605"/>
            <a:chExt cx="2346816" cy="1564544"/>
          </a:xfrm>
        </p:grpSpPr>
        <p:graphicFrame>
          <p:nvGraphicFramePr>
            <p:cNvPr id="26" name="Chart 12">
              <a:extLst>
                <a:ext uri="{FF2B5EF4-FFF2-40B4-BE49-F238E27FC236}">
                  <a16:creationId xmlns:a16="http://schemas.microsoft.com/office/drawing/2014/main" xmlns="" id="{8E36FAC3-609C-49B2-BE4D-0C7B0C8AC5A2}"/>
                </a:ext>
              </a:extLst>
            </p:cNvPr>
            <p:cNvGraphicFramePr/>
            <p:nvPr>
              <p:extLst>
                <p:ext uri="{D42A27DB-BD31-4B8C-83A1-F6EECF244321}">
                  <p14:modId xmlns:p14="http://schemas.microsoft.com/office/powerpoint/2010/main" val="3731064205"/>
                </p:ext>
              </p:extLst>
            </p:nvPr>
          </p:nvGraphicFramePr>
          <p:xfrm>
            <a:off x="5888489" y="2129605"/>
            <a:ext cx="2346816" cy="1564544"/>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16">
              <a:extLst>
                <a:ext uri="{FF2B5EF4-FFF2-40B4-BE49-F238E27FC236}">
                  <a16:creationId xmlns:a16="http://schemas.microsoft.com/office/drawing/2014/main" xmlns="" id="{5822A1B7-BF29-49C6-96F3-5552AC793794}"/>
                </a:ext>
              </a:extLst>
            </p:cNvPr>
            <p:cNvSpPr txBox="1"/>
            <p:nvPr/>
          </p:nvSpPr>
          <p:spPr>
            <a:xfrm>
              <a:off x="6743312" y="2518922"/>
              <a:ext cx="637170" cy="78590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21221F">
                      <a:lumMod val="50000"/>
                      <a:lumOff val="50000"/>
                    </a:srgbClr>
                  </a:solidFill>
                  <a:effectLst/>
                  <a:uLnTx/>
                  <a:uFillTx/>
                  <a:latin typeface="Arial" panose="020B0604020202020204" pitchFamily="34" charset="0"/>
                  <a:cs typeface="Arial" panose="020B0604020202020204" pitchFamily="34" charset="0"/>
                  <a:sym typeface="+mn-lt"/>
                </a:rPr>
                <a:t>2</a:t>
              </a:r>
            </a:p>
          </p:txBody>
        </p:sp>
      </p:grpSp>
      <p:grpSp>
        <p:nvGrpSpPr>
          <p:cNvPr id="28" name="Group 8">
            <a:extLst>
              <a:ext uri="{FF2B5EF4-FFF2-40B4-BE49-F238E27FC236}">
                <a16:creationId xmlns:a16="http://schemas.microsoft.com/office/drawing/2014/main" xmlns="" id="{DEDE319B-591C-428F-9A56-870C7A18B922}"/>
              </a:ext>
            </a:extLst>
          </p:cNvPr>
          <p:cNvGrpSpPr/>
          <p:nvPr/>
        </p:nvGrpSpPr>
        <p:grpSpPr>
          <a:xfrm>
            <a:off x="1538171" y="4655097"/>
            <a:ext cx="3586279" cy="1208111"/>
            <a:chOff x="7648459" y="2076277"/>
            <a:chExt cx="3586279" cy="1208111"/>
          </a:xfrm>
        </p:grpSpPr>
        <p:sp>
          <p:nvSpPr>
            <p:cNvPr id="29" name="TextBox 33">
              <a:extLst>
                <a:ext uri="{FF2B5EF4-FFF2-40B4-BE49-F238E27FC236}">
                  <a16:creationId xmlns:a16="http://schemas.microsoft.com/office/drawing/2014/main" xmlns="" id="{F0856347-F35E-4212-BE23-A4E401F2AE92}"/>
                </a:ext>
              </a:extLst>
            </p:cNvPr>
            <p:cNvSpPr txBox="1"/>
            <p:nvPr/>
          </p:nvSpPr>
          <p:spPr>
            <a:xfrm>
              <a:off x="7648459" y="2076277"/>
              <a:ext cx="3433879" cy="1082669"/>
            </a:xfrm>
            <a:prstGeom prst="rect">
              <a:avLst/>
            </a:prstGeom>
            <a:noFill/>
          </p:spPr>
          <p:txBody>
            <a:bodyPr wrap="square" rtlCol="0">
              <a:sp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lang="zh-CN" altLang="en-US" sz="2800" b="1" dirty="0">
                  <a:latin typeface="微软雅黑" panose="020B0503020204020204" pitchFamily="34" charset="-122"/>
                  <a:ea typeface="+mn-ea"/>
                  <a:sym typeface="+mn-lt"/>
                </a:rPr>
                <a:t>社会主义实践是一个不断探索的过程</a:t>
              </a:r>
            </a:p>
          </p:txBody>
        </p:sp>
        <p:cxnSp>
          <p:nvCxnSpPr>
            <p:cNvPr id="30" name="Straight Connector 34">
              <a:extLst>
                <a:ext uri="{FF2B5EF4-FFF2-40B4-BE49-F238E27FC236}">
                  <a16:creationId xmlns:a16="http://schemas.microsoft.com/office/drawing/2014/main" xmlns="" id="{DC4A4B9D-3C14-42A0-8A75-A42D12125EAC}"/>
                </a:ext>
              </a:extLst>
            </p:cNvPr>
            <p:cNvCxnSpPr>
              <a:cxnSpLocks/>
            </p:cNvCxnSpPr>
            <p:nvPr/>
          </p:nvCxnSpPr>
          <p:spPr>
            <a:xfrm>
              <a:off x="7648459" y="3284388"/>
              <a:ext cx="3586279" cy="0"/>
            </a:xfrm>
            <a:prstGeom prst="line">
              <a:avLst/>
            </a:prstGeom>
            <a:noFill/>
            <a:ln w="28575" cap="flat" cmpd="sng" algn="ctr">
              <a:solidFill>
                <a:srgbClr val="B26A37"/>
              </a:solidFill>
              <a:prstDash val="solid"/>
              <a:miter lim="800000"/>
            </a:ln>
            <a:effectLst/>
          </p:spPr>
        </p:cxnSp>
      </p:grpSp>
      <p:grpSp>
        <p:nvGrpSpPr>
          <p:cNvPr id="31" name="Group 4">
            <a:extLst>
              <a:ext uri="{FF2B5EF4-FFF2-40B4-BE49-F238E27FC236}">
                <a16:creationId xmlns:a16="http://schemas.microsoft.com/office/drawing/2014/main" xmlns="" id="{21F7D1B0-8228-4404-9E65-9D23DD41E280}"/>
              </a:ext>
            </a:extLst>
          </p:cNvPr>
          <p:cNvGrpSpPr/>
          <p:nvPr/>
        </p:nvGrpSpPr>
        <p:grpSpPr>
          <a:xfrm>
            <a:off x="5679057" y="2766064"/>
            <a:ext cx="1654302" cy="1102868"/>
            <a:chOff x="5888489" y="2129605"/>
            <a:chExt cx="2346816" cy="1564544"/>
          </a:xfrm>
        </p:grpSpPr>
        <p:graphicFrame>
          <p:nvGraphicFramePr>
            <p:cNvPr id="32" name="Chart 12">
              <a:extLst>
                <a:ext uri="{FF2B5EF4-FFF2-40B4-BE49-F238E27FC236}">
                  <a16:creationId xmlns:a16="http://schemas.microsoft.com/office/drawing/2014/main" xmlns="" id="{19AF90F3-016D-42BF-AC6A-93C580F053DB}"/>
                </a:ext>
              </a:extLst>
            </p:cNvPr>
            <p:cNvGraphicFramePr/>
            <p:nvPr>
              <p:extLst>
                <p:ext uri="{D42A27DB-BD31-4B8C-83A1-F6EECF244321}">
                  <p14:modId xmlns:p14="http://schemas.microsoft.com/office/powerpoint/2010/main" val="3731064205"/>
                </p:ext>
              </p:extLst>
            </p:nvPr>
          </p:nvGraphicFramePr>
          <p:xfrm>
            <a:off x="5888489" y="2129605"/>
            <a:ext cx="2346816" cy="1564544"/>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16">
              <a:extLst>
                <a:ext uri="{FF2B5EF4-FFF2-40B4-BE49-F238E27FC236}">
                  <a16:creationId xmlns:a16="http://schemas.microsoft.com/office/drawing/2014/main" xmlns="" id="{1127383C-E4D4-4EE6-93AA-52B9CA66063C}"/>
                </a:ext>
              </a:extLst>
            </p:cNvPr>
            <p:cNvSpPr txBox="1"/>
            <p:nvPr/>
          </p:nvSpPr>
          <p:spPr>
            <a:xfrm>
              <a:off x="6743312" y="2518922"/>
              <a:ext cx="637170" cy="78590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21221F">
                      <a:lumMod val="50000"/>
                      <a:lumOff val="50000"/>
                    </a:srgbClr>
                  </a:solidFill>
                  <a:effectLst/>
                  <a:uLnTx/>
                  <a:uFillTx/>
                  <a:latin typeface="Arial" panose="020B0604020202020204" pitchFamily="34" charset="0"/>
                  <a:cs typeface="Arial" panose="020B0604020202020204" pitchFamily="34" charset="0"/>
                  <a:sym typeface="+mn-lt"/>
                </a:rPr>
                <a:t>3</a:t>
              </a:r>
            </a:p>
          </p:txBody>
        </p:sp>
      </p:grpSp>
      <p:grpSp>
        <p:nvGrpSpPr>
          <p:cNvPr id="34" name="Group 8">
            <a:extLst>
              <a:ext uri="{FF2B5EF4-FFF2-40B4-BE49-F238E27FC236}">
                <a16:creationId xmlns:a16="http://schemas.microsoft.com/office/drawing/2014/main" xmlns="" id="{CE9E8ACD-2BC5-4158-89E5-CAF03E561AD2}"/>
              </a:ext>
            </a:extLst>
          </p:cNvPr>
          <p:cNvGrpSpPr/>
          <p:nvPr/>
        </p:nvGrpSpPr>
        <p:grpSpPr>
          <a:xfrm>
            <a:off x="7067552" y="2660821"/>
            <a:ext cx="4638673" cy="1208111"/>
            <a:chOff x="7648459" y="2076277"/>
            <a:chExt cx="4638673" cy="1208111"/>
          </a:xfrm>
        </p:grpSpPr>
        <p:sp>
          <p:nvSpPr>
            <p:cNvPr id="35" name="TextBox 33">
              <a:extLst>
                <a:ext uri="{FF2B5EF4-FFF2-40B4-BE49-F238E27FC236}">
                  <a16:creationId xmlns:a16="http://schemas.microsoft.com/office/drawing/2014/main" xmlns="" id="{7A2EA26B-78D8-4064-AF6B-4D82628DD903}"/>
                </a:ext>
              </a:extLst>
            </p:cNvPr>
            <p:cNvSpPr txBox="1"/>
            <p:nvPr/>
          </p:nvSpPr>
          <p:spPr>
            <a:xfrm>
              <a:off x="7648459" y="2076277"/>
              <a:ext cx="4562473" cy="1082669"/>
            </a:xfrm>
            <a:prstGeom prst="rect">
              <a:avLst/>
            </a:prstGeom>
            <a:noFill/>
          </p:spPr>
          <p:txBody>
            <a:bodyPr wrap="square" rtlCol="0">
              <a:sp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lang="zh-CN" altLang="en-US" sz="2800" b="1" dirty="0">
                  <a:latin typeface="微软雅黑" panose="020B0503020204020204" pitchFamily="34" charset="-122"/>
                  <a:ea typeface="+mn-ea"/>
                  <a:sym typeface="+mn-lt"/>
                </a:rPr>
                <a:t>实践探索中出现某种曲折并不改变社会主义的前进趋势</a:t>
              </a:r>
            </a:p>
          </p:txBody>
        </p:sp>
        <p:cxnSp>
          <p:nvCxnSpPr>
            <p:cNvPr id="36" name="Straight Connector 34">
              <a:extLst>
                <a:ext uri="{FF2B5EF4-FFF2-40B4-BE49-F238E27FC236}">
                  <a16:creationId xmlns:a16="http://schemas.microsoft.com/office/drawing/2014/main" xmlns="" id="{647C6FB8-F79E-4BB7-B336-C46F30E0EFC8}"/>
                </a:ext>
              </a:extLst>
            </p:cNvPr>
            <p:cNvCxnSpPr>
              <a:cxnSpLocks/>
            </p:cNvCxnSpPr>
            <p:nvPr/>
          </p:nvCxnSpPr>
          <p:spPr>
            <a:xfrm>
              <a:off x="7648459" y="3284388"/>
              <a:ext cx="4638673" cy="0"/>
            </a:xfrm>
            <a:prstGeom prst="line">
              <a:avLst/>
            </a:prstGeom>
            <a:noFill/>
            <a:ln w="28575" cap="flat" cmpd="sng" algn="ctr">
              <a:solidFill>
                <a:srgbClr val="B26A37"/>
              </a:solidFill>
              <a:prstDash val="solid"/>
              <a:miter lim="800000"/>
            </a:ln>
            <a:effectLst/>
          </p:spPr>
        </p:cxnSp>
      </p:grpSp>
      <p:grpSp>
        <p:nvGrpSpPr>
          <p:cNvPr id="38" name="Group 4">
            <a:extLst>
              <a:ext uri="{FF2B5EF4-FFF2-40B4-BE49-F238E27FC236}">
                <a16:creationId xmlns:a16="http://schemas.microsoft.com/office/drawing/2014/main" xmlns="" id="{2C4F2BD7-8DD2-41EE-A24E-74A41777EF42}"/>
              </a:ext>
            </a:extLst>
          </p:cNvPr>
          <p:cNvGrpSpPr/>
          <p:nvPr/>
        </p:nvGrpSpPr>
        <p:grpSpPr>
          <a:xfrm>
            <a:off x="5679057" y="4760340"/>
            <a:ext cx="1654302" cy="1102868"/>
            <a:chOff x="5888489" y="2129605"/>
            <a:chExt cx="2346816" cy="1564544"/>
          </a:xfrm>
        </p:grpSpPr>
        <p:graphicFrame>
          <p:nvGraphicFramePr>
            <p:cNvPr id="39" name="Chart 12">
              <a:extLst>
                <a:ext uri="{FF2B5EF4-FFF2-40B4-BE49-F238E27FC236}">
                  <a16:creationId xmlns:a16="http://schemas.microsoft.com/office/drawing/2014/main" xmlns="" id="{3109EC43-EB48-493E-8C3A-A35F21BF6CEE}"/>
                </a:ext>
              </a:extLst>
            </p:cNvPr>
            <p:cNvGraphicFramePr/>
            <p:nvPr>
              <p:extLst>
                <p:ext uri="{D42A27DB-BD31-4B8C-83A1-F6EECF244321}">
                  <p14:modId xmlns:p14="http://schemas.microsoft.com/office/powerpoint/2010/main" val="3731064205"/>
                </p:ext>
              </p:extLst>
            </p:nvPr>
          </p:nvGraphicFramePr>
          <p:xfrm>
            <a:off x="5888489" y="2129605"/>
            <a:ext cx="2346816" cy="1564544"/>
          </p:xfrm>
          <a:graphic>
            <a:graphicData uri="http://schemas.openxmlformats.org/drawingml/2006/chart">
              <c:chart xmlns:c="http://schemas.openxmlformats.org/drawingml/2006/chart" xmlns:r="http://schemas.openxmlformats.org/officeDocument/2006/relationships" r:id="rId5"/>
            </a:graphicData>
          </a:graphic>
        </p:graphicFrame>
        <p:sp>
          <p:nvSpPr>
            <p:cNvPr id="40" name="TextBox 16">
              <a:extLst>
                <a:ext uri="{FF2B5EF4-FFF2-40B4-BE49-F238E27FC236}">
                  <a16:creationId xmlns:a16="http://schemas.microsoft.com/office/drawing/2014/main" xmlns="" id="{0B1AA094-7DDB-4FAB-925F-71AD83418ED6}"/>
                </a:ext>
              </a:extLst>
            </p:cNvPr>
            <p:cNvSpPr txBox="1"/>
            <p:nvPr/>
          </p:nvSpPr>
          <p:spPr>
            <a:xfrm>
              <a:off x="6743312" y="2518922"/>
              <a:ext cx="637170" cy="78590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21221F">
                      <a:lumMod val="50000"/>
                      <a:lumOff val="50000"/>
                    </a:srgbClr>
                  </a:solidFill>
                  <a:effectLst/>
                  <a:uLnTx/>
                  <a:uFillTx/>
                  <a:latin typeface="Arial" panose="020B0604020202020204" pitchFamily="34" charset="0"/>
                  <a:cs typeface="Arial" panose="020B0604020202020204" pitchFamily="34" charset="0"/>
                  <a:sym typeface="+mn-lt"/>
                </a:rPr>
                <a:t>4</a:t>
              </a:r>
            </a:p>
          </p:txBody>
        </p:sp>
      </p:grpSp>
      <p:grpSp>
        <p:nvGrpSpPr>
          <p:cNvPr id="41" name="Group 8">
            <a:extLst>
              <a:ext uri="{FF2B5EF4-FFF2-40B4-BE49-F238E27FC236}">
                <a16:creationId xmlns:a16="http://schemas.microsoft.com/office/drawing/2014/main" xmlns="" id="{7499E891-A188-403E-A876-94C9E4113A68}"/>
              </a:ext>
            </a:extLst>
          </p:cNvPr>
          <p:cNvGrpSpPr/>
          <p:nvPr/>
        </p:nvGrpSpPr>
        <p:grpSpPr>
          <a:xfrm>
            <a:off x="7067552" y="4655097"/>
            <a:ext cx="4638673" cy="1208111"/>
            <a:chOff x="7648459" y="2076277"/>
            <a:chExt cx="4638673" cy="1208111"/>
          </a:xfrm>
        </p:grpSpPr>
        <p:sp>
          <p:nvSpPr>
            <p:cNvPr id="42" name="TextBox 33">
              <a:extLst>
                <a:ext uri="{FF2B5EF4-FFF2-40B4-BE49-F238E27FC236}">
                  <a16:creationId xmlns:a16="http://schemas.microsoft.com/office/drawing/2014/main" xmlns="" id="{AC389638-5A68-4EDD-9EA8-1DC23993F983}"/>
                </a:ext>
              </a:extLst>
            </p:cNvPr>
            <p:cNvSpPr txBox="1"/>
            <p:nvPr/>
          </p:nvSpPr>
          <p:spPr>
            <a:xfrm>
              <a:off x="7648459" y="2076277"/>
              <a:ext cx="4562473" cy="1082669"/>
            </a:xfrm>
            <a:prstGeom prst="rect">
              <a:avLst/>
            </a:prstGeom>
            <a:noFill/>
          </p:spPr>
          <p:txBody>
            <a:bodyPr wrap="square" rtlCol="0">
              <a:sp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lang="zh-CN" altLang="en-US" sz="2800" b="1" dirty="0">
                  <a:latin typeface="微软雅黑" panose="020B0503020204020204" pitchFamily="34" charset="-122"/>
                  <a:ea typeface="+mn-ea"/>
                  <a:sym typeface="+mn-lt"/>
                </a:rPr>
                <a:t>推进社会主义实践发展必须有开拓奋进的精神状态</a:t>
              </a:r>
            </a:p>
          </p:txBody>
        </p:sp>
        <p:cxnSp>
          <p:nvCxnSpPr>
            <p:cNvPr id="43" name="Straight Connector 34">
              <a:extLst>
                <a:ext uri="{FF2B5EF4-FFF2-40B4-BE49-F238E27FC236}">
                  <a16:creationId xmlns:a16="http://schemas.microsoft.com/office/drawing/2014/main" xmlns="" id="{152508C2-64A2-4B4D-8C8D-D4F2F8B07D73}"/>
                </a:ext>
              </a:extLst>
            </p:cNvPr>
            <p:cNvCxnSpPr>
              <a:cxnSpLocks/>
            </p:cNvCxnSpPr>
            <p:nvPr/>
          </p:nvCxnSpPr>
          <p:spPr>
            <a:xfrm>
              <a:off x="7648459" y="3284388"/>
              <a:ext cx="4638673" cy="0"/>
            </a:xfrm>
            <a:prstGeom prst="line">
              <a:avLst/>
            </a:prstGeom>
            <a:noFill/>
            <a:ln w="28575" cap="flat" cmpd="sng" algn="ctr">
              <a:solidFill>
                <a:srgbClr val="B26A37"/>
              </a:solidFill>
              <a:prstDash val="solid"/>
              <a:miter lim="800000"/>
            </a:ln>
            <a:effectLst/>
          </p:spPr>
        </p:cxnSp>
      </p:grpSp>
    </p:spTree>
    <p:extLst>
      <p:ext uri="{BB962C8B-B14F-4D97-AF65-F5344CB8AC3E}">
        <p14:creationId xmlns:p14="http://schemas.microsoft.com/office/powerpoint/2010/main" val="979412626"/>
      </p:ext>
    </p:extLst>
  </p:cSld>
  <p:clrMapOvr>
    <a:masterClrMapping/>
  </p:clrMapOvr>
  <p:transition spd="med">
    <p:pull/>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F914845E-779B-46AD-893F-7AE67D1BAEA6}"/>
              </a:ext>
            </a:extLst>
          </p:cNvPr>
          <p:cNvSpPr/>
          <p:nvPr/>
        </p:nvSpPr>
        <p:spPr>
          <a:xfrm>
            <a:off x="0" y="3429000"/>
            <a:ext cx="12192000" cy="2590800"/>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25" name="矩形 24">
            <a:extLst>
              <a:ext uri="{FF2B5EF4-FFF2-40B4-BE49-F238E27FC236}">
                <a16:creationId xmlns:a16="http://schemas.microsoft.com/office/drawing/2014/main" xmlns="" id="{4070532D-04AD-4218-9470-9B23EBFEA4BB}"/>
              </a:ext>
            </a:extLst>
          </p:cNvPr>
          <p:cNvSpPr/>
          <p:nvPr/>
        </p:nvSpPr>
        <p:spPr>
          <a:xfrm>
            <a:off x="702529" y="2336522"/>
            <a:ext cx="536557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社会主义是亿万人民群众的伟大实践</a:t>
            </a:r>
          </a:p>
        </p:txBody>
      </p:sp>
      <p:sp>
        <p:nvSpPr>
          <p:cNvPr id="26" name="矩形 8">
            <a:extLst>
              <a:ext uri="{FF2B5EF4-FFF2-40B4-BE49-F238E27FC236}">
                <a16:creationId xmlns:a16="http://schemas.microsoft.com/office/drawing/2014/main" xmlns="" id="{A029EA2D-5A3A-41AB-9E71-3ED0A1A4829A}"/>
              </a:ext>
            </a:extLst>
          </p:cNvPr>
          <p:cNvSpPr>
            <a:spLocks noChangeArrowheads="1"/>
          </p:cNvSpPr>
          <p:nvPr/>
        </p:nvSpPr>
        <p:spPr bwMode="auto">
          <a:xfrm>
            <a:off x="702529" y="3879874"/>
            <a:ext cx="581799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57150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社会主义是一种思想理论，也是一种理想目标，但更重要的是，它是一种社会实践，是人民群众投身其中的历史运动。</a:t>
            </a:r>
          </a:p>
        </p:txBody>
      </p:sp>
      <p:pic>
        <p:nvPicPr>
          <p:cNvPr id="5122" name="Picture 2">
            <a:extLst>
              <a:ext uri="{FF2B5EF4-FFF2-40B4-BE49-F238E27FC236}">
                <a16:creationId xmlns:a16="http://schemas.microsoft.com/office/drawing/2014/main" xmlns="" id="{941FA9AA-C636-4CE7-8386-96BC219B828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906"/>
          <a:stretch/>
        </p:blipFill>
        <p:spPr bwMode="auto">
          <a:xfrm>
            <a:off x="7523928" y="2176290"/>
            <a:ext cx="2813872" cy="44086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矩形: 圆角 6">
            <a:extLst>
              <a:ext uri="{FF2B5EF4-FFF2-40B4-BE49-F238E27FC236}">
                <a16:creationId xmlns:a16="http://schemas.microsoft.com/office/drawing/2014/main" xmlns="" id="{D29E78DB-7E5D-4EB3-805C-B44C40163411}"/>
              </a:ext>
            </a:extLst>
          </p:cNvPr>
          <p:cNvSpPr/>
          <p:nvPr/>
        </p:nvSpPr>
        <p:spPr>
          <a:xfrm>
            <a:off x="1379456" y="1147192"/>
            <a:ext cx="943308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（一）在实践中开拓前进是社会主义事业发展的必然要求</a:t>
            </a:r>
          </a:p>
        </p:txBody>
      </p:sp>
    </p:spTree>
    <p:extLst>
      <p:ext uri="{BB962C8B-B14F-4D97-AF65-F5344CB8AC3E}">
        <p14:creationId xmlns:p14="http://schemas.microsoft.com/office/powerpoint/2010/main" val="4112126042"/>
      </p:ext>
    </p:extLst>
  </p:cSld>
  <p:clrMapOvr>
    <a:masterClrMapping/>
  </p:clrMapOvr>
  <p:transition spd="med">
    <p:pul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25" name="矩形 24">
            <a:extLst>
              <a:ext uri="{FF2B5EF4-FFF2-40B4-BE49-F238E27FC236}">
                <a16:creationId xmlns:a16="http://schemas.microsoft.com/office/drawing/2014/main" xmlns="" id="{4070532D-04AD-4218-9470-9B23EBFEA4BB}"/>
              </a:ext>
            </a:extLst>
          </p:cNvPr>
          <p:cNvSpPr/>
          <p:nvPr/>
        </p:nvSpPr>
        <p:spPr>
          <a:xfrm>
            <a:off x="702529" y="2077107"/>
            <a:ext cx="5564921"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社会主义实践是一个不断探索的过程</a:t>
            </a:r>
          </a:p>
        </p:txBody>
      </p:sp>
      <p:sp>
        <p:nvSpPr>
          <p:cNvPr id="26" name="矩形 8">
            <a:extLst>
              <a:ext uri="{FF2B5EF4-FFF2-40B4-BE49-F238E27FC236}">
                <a16:creationId xmlns:a16="http://schemas.microsoft.com/office/drawing/2014/main" xmlns="" id="{A029EA2D-5A3A-41AB-9E71-3ED0A1A4829A}"/>
              </a:ext>
            </a:extLst>
          </p:cNvPr>
          <p:cNvSpPr>
            <a:spLocks noChangeArrowheads="1"/>
          </p:cNvSpPr>
          <p:nvPr/>
        </p:nvSpPr>
        <p:spPr bwMode="auto">
          <a:xfrm>
            <a:off x="613920" y="3361553"/>
            <a:ext cx="3344879"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57150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社会主义是崭新的事业，没有现成的路可走，必须在实践中不断探索前进。</a:t>
            </a:r>
          </a:p>
        </p:txBody>
      </p:sp>
      <p:sp>
        <p:nvSpPr>
          <p:cNvPr id="9" name="矩形: 圆角 8">
            <a:extLst>
              <a:ext uri="{FF2B5EF4-FFF2-40B4-BE49-F238E27FC236}">
                <a16:creationId xmlns:a16="http://schemas.microsoft.com/office/drawing/2014/main" xmlns="" id="{16434534-B6E1-4C7B-AB67-64C9CF5B25A9}"/>
              </a:ext>
            </a:extLst>
          </p:cNvPr>
          <p:cNvSpPr/>
          <p:nvPr/>
        </p:nvSpPr>
        <p:spPr>
          <a:xfrm>
            <a:off x="1379456" y="1147192"/>
            <a:ext cx="943308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（一）在实践中开拓前进是社会主义事业发展的必然要求</a:t>
            </a:r>
          </a:p>
        </p:txBody>
      </p:sp>
      <p:cxnSp>
        <p:nvCxnSpPr>
          <p:cNvPr id="4" name="直接连接符 3">
            <a:extLst>
              <a:ext uri="{FF2B5EF4-FFF2-40B4-BE49-F238E27FC236}">
                <a16:creationId xmlns:a16="http://schemas.microsoft.com/office/drawing/2014/main" xmlns="" id="{24468101-1506-4270-AB60-28B884E94C5A}"/>
              </a:ext>
            </a:extLst>
          </p:cNvPr>
          <p:cNvCxnSpPr/>
          <p:nvPr/>
        </p:nvCxnSpPr>
        <p:spPr>
          <a:xfrm>
            <a:off x="608078" y="2838450"/>
            <a:ext cx="10975845"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CB73A889-92B8-4581-98F0-AAAED0FDF353}"/>
              </a:ext>
            </a:extLst>
          </p:cNvPr>
          <p:cNvCxnSpPr/>
          <p:nvPr/>
        </p:nvCxnSpPr>
        <p:spPr>
          <a:xfrm>
            <a:off x="608078" y="6390379"/>
            <a:ext cx="10975845"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xmlns="" id="{71CE566B-5A6E-486D-BBC2-1B131B4DC69A}"/>
              </a:ext>
            </a:extLst>
          </p:cNvPr>
          <p:cNvGrpSpPr/>
          <p:nvPr/>
        </p:nvGrpSpPr>
        <p:grpSpPr>
          <a:xfrm>
            <a:off x="4353291" y="2987204"/>
            <a:ext cx="7589056" cy="3254421"/>
            <a:chOff x="4230912" y="2990429"/>
            <a:chExt cx="7589056" cy="3254421"/>
          </a:xfrm>
        </p:grpSpPr>
        <p:grpSp>
          <p:nvGrpSpPr>
            <p:cNvPr id="5" name="组合 4">
              <a:extLst>
                <a:ext uri="{FF2B5EF4-FFF2-40B4-BE49-F238E27FC236}">
                  <a16:creationId xmlns:a16="http://schemas.microsoft.com/office/drawing/2014/main" xmlns="" id="{DA31433E-08F3-4CC8-AD9F-A33E67BF3CEC}"/>
                </a:ext>
              </a:extLst>
            </p:cNvPr>
            <p:cNvGrpSpPr/>
            <p:nvPr/>
          </p:nvGrpSpPr>
          <p:grpSpPr>
            <a:xfrm>
              <a:off x="4857749" y="3490862"/>
              <a:ext cx="6962219" cy="2753988"/>
              <a:chOff x="4729605" y="3122292"/>
              <a:chExt cx="7205220" cy="3099396"/>
            </a:xfrm>
          </p:grpSpPr>
          <p:sp>
            <p:nvSpPr>
              <p:cNvPr id="2" name="矩形 1">
                <a:extLst>
                  <a:ext uri="{FF2B5EF4-FFF2-40B4-BE49-F238E27FC236}">
                    <a16:creationId xmlns:a16="http://schemas.microsoft.com/office/drawing/2014/main" xmlns="" id="{67E79CF6-C08B-45B7-9327-668A71B16CBA}"/>
                  </a:ext>
                </a:extLst>
              </p:cNvPr>
              <p:cNvSpPr/>
              <p:nvPr/>
            </p:nvSpPr>
            <p:spPr>
              <a:xfrm>
                <a:off x="5011216" y="3402957"/>
                <a:ext cx="6641998" cy="252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622800" eaLnBrk="1" hangingPunct="1">
                  <a:lnSpc>
                    <a:spcPct val="150000"/>
                  </a:lnSpc>
                  <a:spcBef>
                    <a:spcPts val="0"/>
                  </a:spcBef>
                </a:pPr>
                <a:r>
                  <a:rPr lang="zh-CN" altLang="en-US" sz="2400" dirty="0">
                    <a:solidFill>
                      <a:prstClr val="black"/>
                    </a:solidFill>
                    <a:latin typeface="微软雅黑" panose="020B0503020204020204" pitchFamily="34" charset="-122"/>
                    <a:ea typeface="微软雅黑" panose="020B0503020204020204" pitchFamily="34" charset="-122"/>
                  </a:rPr>
                  <a:t>（是姓“资”还是姓“社”）“判断的标准，应该主要看是否有利于发展社会主义社会的生产力，是否有利于增强社会主义国家的综合国力，是否有利于提高人民的生活水平”。</a:t>
                </a:r>
              </a:p>
            </p:txBody>
          </p:sp>
          <p:sp>
            <p:nvSpPr>
              <p:cNvPr id="3" name="矩形: 圆角 2">
                <a:extLst>
                  <a:ext uri="{FF2B5EF4-FFF2-40B4-BE49-F238E27FC236}">
                    <a16:creationId xmlns:a16="http://schemas.microsoft.com/office/drawing/2014/main" xmlns="" id="{B0B10993-D5A7-4D8A-AC9A-40FC0FCABC80}"/>
                  </a:ext>
                </a:extLst>
              </p:cNvPr>
              <p:cNvSpPr/>
              <p:nvPr/>
            </p:nvSpPr>
            <p:spPr>
              <a:xfrm>
                <a:off x="4729605" y="3122292"/>
                <a:ext cx="7205220" cy="3099396"/>
              </a:xfrm>
              <a:prstGeom prst="roundRect">
                <a:avLst/>
              </a:prstGeom>
              <a:noFill/>
              <a:ln>
                <a:solidFill>
                  <a:srgbClr val="DC703A"/>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a:extLst>
                <a:ext uri="{FF2B5EF4-FFF2-40B4-BE49-F238E27FC236}">
                  <a16:creationId xmlns:a16="http://schemas.microsoft.com/office/drawing/2014/main" xmlns="" id="{F0B82A56-9158-4E8D-B6F6-BF9AB6026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912" y="2990429"/>
              <a:ext cx="1510499" cy="127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770200346"/>
      </p:ext>
    </p:extLst>
  </p:cSld>
  <p:clrMapOvr>
    <a:masterClrMapping/>
  </p:clrMapOvr>
  <p:transition spd="med">
    <p:pul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25" name="矩形 24">
            <a:extLst>
              <a:ext uri="{FF2B5EF4-FFF2-40B4-BE49-F238E27FC236}">
                <a16:creationId xmlns:a16="http://schemas.microsoft.com/office/drawing/2014/main" xmlns="" id="{4070532D-04AD-4218-9470-9B23EBFEA4BB}"/>
              </a:ext>
            </a:extLst>
          </p:cNvPr>
          <p:cNvSpPr/>
          <p:nvPr/>
        </p:nvSpPr>
        <p:spPr>
          <a:xfrm>
            <a:off x="702529" y="2228196"/>
            <a:ext cx="782778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实践探索中出现某种曲折并不改变社会主义的前进趋势</a:t>
            </a:r>
          </a:p>
        </p:txBody>
      </p:sp>
      <p:sp>
        <p:nvSpPr>
          <p:cNvPr id="26" name="矩形 8">
            <a:extLst>
              <a:ext uri="{FF2B5EF4-FFF2-40B4-BE49-F238E27FC236}">
                <a16:creationId xmlns:a16="http://schemas.microsoft.com/office/drawing/2014/main" xmlns="" id="{A029EA2D-5A3A-41AB-9E71-3ED0A1A4829A}"/>
              </a:ext>
            </a:extLst>
          </p:cNvPr>
          <p:cNvSpPr>
            <a:spLocks noChangeArrowheads="1"/>
          </p:cNvSpPr>
          <p:nvPr/>
        </p:nvSpPr>
        <p:spPr bwMode="auto">
          <a:xfrm>
            <a:off x="212970" y="2924838"/>
            <a:ext cx="3460750"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57150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人类社会是从低级向高级发展的，但这种发展不是直线式的，有时会出现某种程度的曲折甚至倒退，这也是符合历史规律的现象。</a:t>
            </a:r>
          </a:p>
        </p:txBody>
      </p:sp>
      <p:pic>
        <p:nvPicPr>
          <p:cNvPr id="9218" name="Picture 2">
            <a:extLst>
              <a:ext uri="{FF2B5EF4-FFF2-40B4-BE49-F238E27FC236}">
                <a16:creationId xmlns:a16="http://schemas.microsoft.com/office/drawing/2014/main" xmlns="" id="{B2764ECF-E018-4C12-B80F-3BF23B2FB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653" y="3197779"/>
            <a:ext cx="3575901" cy="25701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xmlns="" id="{C3624F34-CFEA-437D-8F9D-74B6FA12A7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164"/>
          <a:stretch/>
        </p:blipFill>
        <p:spPr bwMode="auto">
          <a:xfrm>
            <a:off x="7594126" y="3197778"/>
            <a:ext cx="4384904" cy="25701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xmlns="" id="{836E4E26-7EAB-4ACD-A5BB-72F056A408DC}"/>
              </a:ext>
            </a:extLst>
          </p:cNvPr>
          <p:cNvSpPr/>
          <p:nvPr/>
        </p:nvSpPr>
        <p:spPr>
          <a:xfrm>
            <a:off x="4703368" y="5939485"/>
            <a:ext cx="1545032" cy="436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ct val="12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rPr>
              <a:t>苏联</a:t>
            </a:r>
            <a:r>
              <a:rPr lang="en-US" altLang="zh-CN" sz="2000" dirty="0">
                <a:solidFill>
                  <a:prstClr val="black"/>
                </a:solidFill>
                <a:latin typeface="微软雅黑" panose="020B0503020204020204" pitchFamily="34" charset="-122"/>
                <a:ea typeface="微软雅黑" panose="020B0503020204020204" pitchFamily="34" charset="-122"/>
              </a:rPr>
              <a:t>69</a:t>
            </a:r>
            <a:r>
              <a:rPr lang="zh-CN" altLang="en-US" sz="2000" dirty="0">
                <a:solidFill>
                  <a:prstClr val="black"/>
                </a:solidFill>
                <a:latin typeface="微软雅黑" panose="020B0503020204020204" pitchFamily="34" charset="-122"/>
                <a:ea typeface="微软雅黑" panose="020B0503020204020204" pitchFamily="34" charset="-122"/>
              </a:rPr>
              <a:t>年</a:t>
            </a:r>
          </a:p>
        </p:txBody>
      </p:sp>
      <p:sp>
        <p:nvSpPr>
          <p:cNvPr id="9" name="矩形: 圆角 8">
            <a:extLst>
              <a:ext uri="{FF2B5EF4-FFF2-40B4-BE49-F238E27FC236}">
                <a16:creationId xmlns:a16="http://schemas.microsoft.com/office/drawing/2014/main" xmlns="" id="{5F3448AE-0817-4D4F-B241-A977A3B7C0E5}"/>
              </a:ext>
            </a:extLst>
          </p:cNvPr>
          <p:cNvSpPr/>
          <p:nvPr/>
        </p:nvSpPr>
        <p:spPr>
          <a:xfrm>
            <a:off x="1379456" y="1147192"/>
            <a:ext cx="943308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（一）在实践中开拓前进是社会主义事业发展的必然要求</a:t>
            </a:r>
          </a:p>
        </p:txBody>
      </p:sp>
    </p:spTree>
    <p:extLst>
      <p:ext uri="{BB962C8B-B14F-4D97-AF65-F5344CB8AC3E}">
        <p14:creationId xmlns:p14="http://schemas.microsoft.com/office/powerpoint/2010/main" val="2562861447"/>
      </p:ext>
    </p:extLst>
  </p:cSld>
  <p:clrMapOvr>
    <a:masterClrMapping/>
  </p:clrMapOvr>
  <p:transition spd="med">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25" name="矩形 24">
            <a:extLst>
              <a:ext uri="{FF2B5EF4-FFF2-40B4-BE49-F238E27FC236}">
                <a16:creationId xmlns:a16="http://schemas.microsoft.com/office/drawing/2014/main" xmlns="" id="{4070532D-04AD-4218-9470-9B23EBFEA4BB}"/>
              </a:ext>
            </a:extLst>
          </p:cNvPr>
          <p:cNvSpPr/>
          <p:nvPr/>
        </p:nvSpPr>
        <p:spPr>
          <a:xfrm>
            <a:off x="702529" y="1945458"/>
            <a:ext cx="721223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4.</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推进社会主义实践发展必须有开拓奋进的精神状态</a:t>
            </a:r>
          </a:p>
        </p:txBody>
      </p:sp>
      <p:sp>
        <p:nvSpPr>
          <p:cNvPr id="26" name="矩形 8">
            <a:extLst>
              <a:ext uri="{FF2B5EF4-FFF2-40B4-BE49-F238E27FC236}">
                <a16:creationId xmlns:a16="http://schemas.microsoft.com/office/drawing/2014/main" xmlns="" id="{A029EA2D-5A3A-41AB-9E71-3ED0A1A4829A}"/>
              </a:ext>
            </a:extLst>
          </p:cNvPr>
          <p:cNvSpPr>
            <a:spLocks noChangeArrowheads="1"/>
          </p:cNvSpPr>
          <p:nvPr/>
        </p:nvSpPr>
        <p:spPr bwMode="auto">
          <a:xfrm>
            <a:off x="703320" y="2369023"/>
            <a:ext cx="1078536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57150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要想不断推进社会主义的实践发展，就必须有马克思主义改变世界的实践品格，必须有共产党人的高度组织性和先锋模范作用，必须有人民群众的历史主动性和首创精神。</a:t>
            </a:r>
          </a:p>
        </p:txBody>
      </p:sp>
      <p:grpSp>
        <p:nvGrpSpPr>
          <p:cNvPr id="2" name="组合 1">
            <a:extLst>
              <a:ext uri="{FF2B5EF4-FFF2-40B4-BE49-F238E27FC236}">
                <a16:creationId xmlns:a16="http://schemas.microsoft.com/office/drawing/2014/main" xmlns="" id="{14475BC1-BE9C-4598-A2B9-11775CD514BC}"/>
              </a:ext>
            </a:extLst>
          </p:cNvPr>
          <p:cNvGrpSpPr/>
          <p:nvPr/>
        </p:nvGrpSpPr>
        <p:grpSpPr>
          <a:xfrm>
            <a:off x="1297937" y="4140659"/>
            <a:ext cx="9596126" cy="2566405"/>
            <a:chOff x="964677" y="4140659"/>
            <a:chExt cx="9596126" cy="2566405"/>
          </a:xfrm>
        </p:grpSpPr>
        <p:pic>
          <p:nvPicPr>
            <p:cNvPr id="10242" name="Picture 2">
              <a:extLst>
                <a:ext uri="{FF2B5EF4-FFF2-40B4-BE49-F238E27FC236}">
                  <a16:creationId xmlns:a16="http://schemas.microsoft.com/office/drawing/2014/main" xmlns="" id="{05655889-FCA1-4632-8382-2683C95483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1197" y="4140660"/>
              <a:ext cx="3849606" cy="25664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xmlns="" id="{4E76A7D6-0763-43AA-A0BF-FAF08F29DB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632"/>
            <a:stretch/>
          </p:blipFill>
          <p:spPr bwMode="auto">
            <a:xfrm>
              <a:off x="964677" y="4140659"/>
              <a:ext cx="5409970" cy="25664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8" name="矩形: 圆角 7">
            <a:extLst>
              <a:ext uri="{FF2B5EF4-FFF2-40B4-BE49-F238E27FC236}">
                <a16:creationId xmlns:a16="http://schemas.microsoft.com/office/drawing/2014/main" xmlns="" id="{CA0CD533-88F6-4013-BD02-F17D65FD3E84}"/>
              </a:ext>
            </a:extLst>
          </p:cNvPr>
          <p:cNvSpPr/>
          <p:nvPr/>
        </p:nvSpPr>
        <p:spPr>
          <a:xfrm>
            <a:off x="1379456" y="1147192"/>
            <a:ext cx="943308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（一）在实践中开拓前进是社会主义事业发展的必然要求</a:t>
            </a:r>
          </a:p>
        </p:txBody>
      </p:sp>
    </p:spTree>
    <p:extLst>
      <p:ext uri="{BB962C8B-B14F-4D97-AF65-F5344CB8AC3E}">
        <p14:creationId xmlns:p14="http://schemas.microsoft.com/office/powerpoint/2010/main" val="3298405584"/>
      </p:ext>
    </p:extLst>
  </p:cSld>
  <p:clrMapOvr>
    <a:masterClrMapping/>
  </p:clrMapOvr>
  <p:transition spd="med">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grpSp>
        <p:nvGrpSpPr>
          <p:cNvPr id="5" name="组合 4">
            <a:extLst>
              <a:ext uri="{FF2B5EF4-FFF2-40B4-BE49-F238E27FC236}">
                <a16:creationId xmlns:a16="http://schemas.microsoft.com/office/drawing/2014/main" xmlns="" id="{5411EA0B-6B84-4DB5-9C1B-BF328519B33F}"/>
              </a:ext>
            </a:extLst>
          </p:cNvPr>
          <p:cNvGrpSpPr/>
          <p:nvPr/>
        </p:nvGrpSpPr>
        <p:grpSpPr>
          <a:xfrm>
            <a:off x="542356" y="1974647"/>
            <a:ext cx="6034489" cy="4883353"/>
            <a:chOff x="1706720" y="2224203"/>
            <a:chExt cx="5119714" cy="4143080"/>
          </a:xfrm>
        </p:grpSpPr>
        <p:sp>
          <p:nvSpPr>
            <p:cNvPr id="6" name="等腰三角形 5">
              <a:extLst>
                <a:ext uri="{FF2B5EF4-FFF2-40B4-BE49-F238E27FC236}">
                  <a16:creationId xmlns:a16="http://schemas.microsoft.com/office/drawing/2014/main" xmlns="" id="{B82E18B4-A0FC-4D76-9F6B-5BECDD2DFA67}"/>
                </a:ext>
              </a:extLst>
            </p:cNvPr>
            <p:cNvSpPr/>
            <p:nvPr/>
          </p:nvSpPr>
          <p:spPr>
            <a:xfrm>
              <a:off x="1706720" y="2224203"/>
              <a:ext cx="4143080" cy="4143080"/>
            </a:xfrm>
            <a:prstGeom prst="triangle">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sp>
        <p:sp>
          <p:nvSpPr>
            <p:cNvPr id="8" name="任意多边形: 形状 7">
              <a:extLst>
                <a:ext uri="{FF2B5EF4-FFF2-40B4-BE49-F238E27FC236}">
                  <a16:creationId xmlns:a16="http://schemas.microsoft.com/office/drawing/2014/main" xmlns="" id="{3D0903AC-55B9-4BC3-9532-DADD8B65382A}"/>
                </a:ext>
              </a:extLst>
            </p:cNvPr>
            <p:cNvSpPr/>
            <p:nvPr/>
          </p:nvSpPr>
          <p:spPr>
            <a:xfrm>
              <a:off x="3778260" y="3045789"/>
              <a:ext cx="3048174" cy="716958"/>
            </a:xfrm>
            <a:custGeom>
              <a:avLst/>
              <a:gdLst>
                <a:gd name="connsiteX0" fmla="*/ 0 w 2693002"/>
                <a:gd name="connsiteY0" fmla="*/ 163461 h 980744"/>
                <a:gd name="connsiteX1" fmla="*/ 163461 w 2693002"/>
                <a:gd name="connsiteY1" fmla="*/ 0 h 980744"/>
                <a:gd name="connsiteX2" fmla="*/ 2529541 w 2693002"/>
                <a:gd name="connsiteY2" fmla="*/ 0 h 980744"/>
                <a:gd name="connsiteX3" fmla="*/ 2693002 w 2693002"/>
                <a:gd name="connsiteY3" fmla="*/ 163461 h 980744"/>
                <a:gd name="connsiteX4" fmla="*/ 2693002 w 2693002"/>
                <a:gd name="connsiteY4" fmla="*/ 817283 h 980744"/>
                <a:gd name="connsiteX5" fmla="*/ 2529541 w 2693002"/>
                <a:gd name="connsiteY5" fmla="*/ 980744 h 980744"/>
                <a:gd name="connsiteX6" fmla="*/ 163461 w 2693002"/>
                <a:gd name="connsiteY6" fmla="*/ 980744 h 980744"/>
                <a:gd name="connsiteX7" fmla="*/ 0 w 2693002"/>
                <a:gd name="connsiteY7" fmla="*/ 817283 h 980744"/>
                <a:gd name="connsiteX8" fmla="*/ 0 w 2693002"/>
                <a:gd name="connsiteY8" fmla="*/ 163461 h 98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3002" h="980744">
                  <a:moveTo>
                    <a:pt x="0" y="163461"/>
                  </a:moveTo>
                  <a:cubicBezTo>
                    <a:pt x="0" y="73184"/>
                    <a:pt x="73184" y="0"/>
                    <a:pt x="163461" y="0"/>
                  </a:cubicBezTo>
                  <a:lnTo>
                    <a:pt x="2529541" y="0"/>
                  </a:lnTo>
                  <a:cubicBezTo>
                    <a:pt x="2619818" y="0"/>
                    <a:pt x="2693002" y="73184"/>
                    <a:pt x="2693002" y="163461"/>
                  </a:cubicBezTo>
                  <a:lnTo>
                    <a:pt x="2693002" y="817283"/>
                  </a:lnTo>
                  <a:cubicBezTo>
                    <a:pt x="2693002" y="907560"/>
                    <a:pt x="2619818" y="980744"/>
                    <a:pt x="2529541" y="980744"/>
                  </a:cubicBezTo>
                  <a:lnTo>
                    <a:pt x="163461" y="980744"/>
                  </a:lnTo>
                  <a:cubicBezTo>
                    <a:pt x="73184" y="980744"/>
                    <a:pt x="0" y="907560"/>
                    <a:pt x="0" y="817283"/>
                  </a:cubicBezTo>
                  <a:lnTo>
                    <a:pt x="0" y="163461"/>
                  </a:lnTo>
                  <a:close/>
                </a:path>
              </a:pathLst>
            </a:custGeom>
            <a:ln>
              <a:solidFill>
                <a:srgbClr val="B26A37"/>
              </a:solidFill>
            </a:ln>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2">
                <a:shade val="50000"/>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266" tIns="120266" rIns="120266" bIns="120266" numCol="1" spcCol="1270" anchor="ctr" anchorCtr="0">
              <a:noAutofit/>
            </a:bodyPr>
            <a:lstStyle/>
            <a:p>
              <a:pPr marL="0" lvl="0" indent="0" algn="ctr" defTabSz="844550">
                <a:lnSpc>
                  <a:spcPct val="90000"/>
                </a:lnSpc>
                <a:spcBef>
                  <a:spcPct val="0"/>
                </a:spcBef>
                <a:spcAft>
                  <a:spcPct val="35000"/>
                </a:spcAft>
                <a:buNone/>
              </a:pPr>
              <a:r>
                <a:rPr lang="zh-CN" sz="2400" b="1" kern="1200" dirty="0"/>
                <a:t>遵循人类社会发展规律</a:t>
              </a:r>
            </a:p>
          </p:txBody>
        </p:sp>
        <p:sp>
          <p:nvSpPr>
            <p:cNvPr id="9" name="任意多边形: 形状 8">
              <a:extLst>
                <a:ext uri="{FF2B5EF4-FFF2-40B4-BE49-F238E27FC236}">
                  <a16:creationId xmlns:a16="http://schemas.microsoft.com/office/drawing/2014/main" xmlns="" id="{2A099924-EFC2-4178-A100-6694E6F520FF}"/>
                </a:ext>
              </a:extLst>
            </p:cNvPr>
            <p:cNvSpPr/>
            <p:nvPr/>
          </p:nvSpPr>
          <p:spPr>
            <a:xfrm>
              <a:off x="3778260" y="4149126"/>
              <a:ext cx="3048174" cy="716958"/>
            </a:xfrm>
            <a:custGeom>
              <a:avLst/>
              <a:gdLst>
                <a:gd name="connsiteX0" fmla="*/ 0 w 2693002"/>
                <a:gd name="connsiteY0" fmla="*/ 163461 h 980744"/>
                <a:gd name="connsiteX1" fmla="*/ 163461 w 2693002"/>
                <a:gd name="connsiteY1" fmla="*/ 0 h 980744"/>
                <a:gd name="connsiteX2" fmla="*/ 2529541 w 2693002"/>
                <a:gd name="connsiteY2" fmla="*/ 0 h 980744"/>
                <a:gd name="connsiteX3" fmla="*/ 2693002 w 2693002"/>
                <a:gd name="connsiteY3" fmla="*/ 163461 h 980744"/>
                <a:gd name="connsiteX4" fmla="*/ 2693002 w 2693002"/>
                <a:gd name="connsiteY4" fmla="*/ 817283 h 980744"/>
                <a:gd name="connsiteX5" fmla="*/ 2529541 w 2693002"/>
                <a:gd name="connsiteY5" fmla="*/ 980744 h 980744"/>
                <a:gd name="connsiteX6" fmla="*/ 163461 w 2693002"/>
                <a:gd name="connsiteY6" fmla="*/ 980744 h 980744"/>
                <a:gd name="connsiteX7" fmla="*/ 0 w 2693002"/>
                <a:gd name="connsiteY7" fmla="*/ 817283 h 980744"/>
                <a:gd name="connsiteX8" fmla="*/ 0 w 2693002"/>
                <a:gd name="connsiteY8" fmla="*/ 163461 h 98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3002" h="980744">
                  <a:moveTo>
                    <a:pt x="0" y="163461"/>
                  </a:moveTo>
                  <a:cubicBezTo>
                    <a:pt x="0" y="73184"/>
                    <a:pt x="73184" y="0"/>
                    <a:pt x="163461" y="0"/>
                  </a:cubicBezTo>
                  <a:lnTo>
                    <a:pt x="2529541" y="0"/>
                  </a:lnTo>
                  <a:cubicBezTo>
                    <a:pt x="2619818" y="0"/>
                    <a:pt x="2693002" y="73184"/>
                    <a:pt x="2693002" y="163461"/>
                  </a:cubicBezTo>
                  <a:lnTo>
                    <a:pt x="2693002" y="817283"/>
                  </a:lnTo>
                  <a:cubicBezTo>
                    <a:pt x="2693002" y="907560"/>
                    <a:pt x="2619818" y="980744"/>
                    <a:pt x="2529541" y="980744"/>
                  </a:cubicBezTo>
                  <a:lnTo>
                    <a:pt x="163461" y="980744"/>
                  </a:lnTo>
                  <a:cubicBezTo>
                    <a:pt x="73184" y="980744"/>
                    <a:pt x="0" y="907560"/>
                    <a:pt x="0" y="817283"/>
                  </a:cubicBezTo>
                  <a:lnTo>
                    <a:pt x="0" y="163461"/>
                  </a:lnTo>
                  <a:close/>
                </a:path>
              </a:pathLst>
            </a:custGeom>
            <a:ln>
              <a:solidFill>
                <a:srgbClr val="B26A37"/>
              </a:solidFill>
            </a:ln>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2">
                <a:shade val="50000"/>
                <a:hueOff val="-370661"/>
                <a:satOff val="5772"/>
                <a:lumOff val="28749"/>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266" tIns="120266" rIns="120266" bIns="120266" numCol="1" spcCol="1270" anchor="ctr" anchorCtr="0">
              <a:noAutofit/>
            </a:bodyPr>
            <a:lstStyle/>
            <a:p>
              <a:pPr marL="0" lvl="0" indent="0" algn="ctr" defTabSz="844550">
                <a:lnSpc>
                  <a:spcPct val="90000"/>
                </a:lnSpc>
                <a:spcBef>
                  <a:spcPct val="0"/>
                </a:spcBef>
                <a:spcAft>
                  <a:spcPct val="35000"/>
                </a:spcAft>
                <a:buNone/>
              </a:pPr>
              <a:r>
                <a:rPr lang="zh-CN" sz="2400" b="1" kern="1200" dirty="0"/>
                <a:t>遵循社会主义建设规律</a:t>
              </a:r>
            </a:p>
          </p:txBody>
        </p:sp>
        <p:sp>
          <p:nvSpPr>
            <p:cNvPr id="10" name="任意多边形: 形状 9">
              <a:extLst>
                <a:ext uri="{FF2B5EF4-FFF2-40B4-BE49-F238E27FC236}">
                  <a16:creationId xmlns:a16="http://schemas.microsoft.com/office/drawing/2014/main" xmlns="" id="{13509FB9-4DB9-4BA3-A99D-C2DA72857A97}"/>
                </a:ext>
              </a:extLst>
            </p:cNvPr>
            <p:cNvSpPr/>
            <p:nvPr/>
          </p:nvSpPr>
          <p:spPr>
            <a:xfrm>
              <a:off x="3778260" y="5252464"/>
              <a:ext cx="3048174" cy="716958"/>
            </a:xfrm>
            <a:custGeom>
              <a:avLst/>
              <a:gdLst>
                <a:gd name="connsiteX0" fmla="*/ 0 w 2693002"/>
                <a:gd name="connsiteY0" fmla="*/ 163461 h 980744"/>
                <a:gd name="connsiteX1" fmla="*/ 163461 w 2693002"/>
                <a:gd name="connsiteY1" fmla="*/ 0 h 980744"/>
                <a:gd name="connsiteX2" fmla="*/ 2529541 w 2693002"/>
                <a:gd name="connsiteY2" fmla="*/ 0 h 980744"/>
                <a:gd name="connsiteX3" fmla="*/ 2693002 w 2693002"/>
                <a:gd name="connsiteY3" fmla="*/ 163461 h 980744"/>
                <a:gd name="connsiteX4" fmla="*/ 2693002 w 2693002"/>
                <a:gd name="connsiteY4" fmla="*/ 817283 h 980744"/>
                <a:gd name="connsiteX5" fmla="*/ 2529541 w 2693002"/>
                <a:gd name="connsiteY5" fmla="*/ 980744 h 980744"/>
                <a:gd name="connsiteX6" fmla="*/ 163461 w 2693002"/>
                <a:gd name="connsiteY6" fmla="*/ 980744 h 980744"/>
                <a:gd name="connsiteX7" fmla="*/ 0 w 2693002"/>
                <a:gd name="connsiteY7" fmla="*/ 817283 h 980744"/>
                <a:gd name="connsiteX8" fmla="*/ 0 w 2693002"/>
                <a:gd name="connsiteY8" fmla="*/ 163461 h 98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3002" h="980744">
                  <a:moveTo>
                    <a:pt x="0" y="163461"/>
                  </a:moveTo>
                  <a:cubicBezTo>
                    <a:pt x="0" y="73184"/>
                    <a:pt x="73184" y="0"/>
                    <a:pt x="163461" y="0"/>
                  </a:cubicBezTo>
                  <a:lnTo>
                    <a:pt x="2529541" y="0"/>
                  </a:lnTo>
                  <a:cubicBezTo>
                    <a:pt x="2619818" y="0"/>
                    <a:pt x="2693002" y="73184"/>
                    <a:pt x="2693002" y="163461"/>
                  </a:cubicBezTo>
                  <a:lnTo>
                    <a:pt x="2693002" y="817283"/>
                  </a:lnTo>
                  <a:cubicBezTo>
                    <a:pt x="2693002" y="907560"/>
                    <a:pt x="2619818" y="980744"/>
                    <a:pt x="2529541" y="980744"/>
                  </a:cubicBezTo>
                  <a:lnTo>
                    <a:pt x="163461" y="980744"/>
                  </a:lnTo>
                  <a:cubicBezTo>
                    <a:pt x="73184" y="980744"/>
                    <a:pt x="0" y="907560"/>
                    <a:pt x="0" y="817283"/>
                  </a:cubicBezTo>
                  <a:lnTo>
                    <a:pt x="0" y="163461"/>
                  </a:lnTo>
                  <a:close/>
                </a:path>
              </a:pathLst>
            </a:custGeom>
            <a:ln>
              <a:solidFill>
                <a:srgbClr val="B26A37"/>
              </a:solidFill>
            </a:ln>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2">
                <a:shade val="50000"/>
                <a:hueOff val="-370661"/>
                <a:satOff val="5772"/>
                <a:lumOff val="28749"/>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266" tIns="120266" rIns="120266" bIns="120266" numCol="1" spcCol="1270" anchor="ctr" anchorCtr="0">
              <a:noAutofit/>
            </a:bodyPr>
            <a:lstStyle/>
            <a:p>
              <a:pPr marL="0" lvl="0" indent="0" algn="ctr" defTabSz="844550">
                <a:lnSpc>
                  <a:spcPct val="90000"/>
                </a:lnSpc>
                <a:spcBef>
                  <a:spcPct val="0"/>
                </a:spcBef>
                <a:spcAft>
                  <a:spcPct val="35000"/>
                </a:spcAft>
                <a:buNone/>
              </a:pPr>
              <a:r>
                <a:rPr lang="zh-CN" sz="2400" b="1" kern="1200" dirty="0"/>
                <a:t>遵循共产党执政规律</a:t>
              </a:r>
            </a:p>
          </p:txBody>
        </p:sp>
      </p:grpSp>
      <p:sp>
        <p:nvSpPr>
          <p:cNvPr id="3" name="矩形 2">
            <a:extLst>
              <a:ext uri="{FF2B5EF4-FFF2-40B4-BE49-F238E27FC236}">
                <a16:creationId xmlns:a16="http://schemas.microsoft.com/office/drawing/2014/main" xmlns="" id="{754C2B41-1A9F-4AAC-AE11-A067DAADD2B1}"/>
              </a:ext>
            </a:extLst>
          </p:cNvPr>
          <p:cNvSpPr/>
          <p:nvPr/>
        </p:nvSpPr>
        <p:spPr>
          <a:xfrm>
            <a:off x="2251530" y="3701040"/>
            <a:ext cx="377989" cy="305336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在实践中开拓前进</a:t>
            </a:r>
            <a:endParaRPr kumimoji="0" lang="zh-CN" altLang="en-US" sz="24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4" name="图片 3">
            <a:extLst>
              <a:ext uri="{FF2B5EF4-FFF2-40B4-BE49-F238E27FC236}">
                <a16:creationId xmlns:a16="http://schemas.microsoft.com/office/drawing/2014/main" xmlns="" id="{E4A1165B-F2F0-474F-AE77-BB3B9E86C13B}"/>
              </a:ext>
            </a:extLst>
          </p:cNvPr>
          <p:cNvPicPr>
            <a:picLocks noChangeAspect="1"/>
          </p:cNvPicPr>
          <p:nvPr/>
        </p:nvPicPr>
        <p:blipFill>
          <a:blip r:embed="rId2">
            <a:duotone>
              <a:prstClr val="black"/>
              <a:schemeClr val="accent2">
                <a:tint val="45000"/>
                <a:satMod val="400000"/>
              </a:schemeClr>
            </a:duotone>
          </a:blip>
          <a:stretch>
            <a:fillRect/>
          </a:stretch>
        </p:blipFill>
        <p:spPr>
          <a:xfrm>
            <a:off x="7429895" y="2943032"/>
            <a:ext cx="4239349" cy="3179512"/>
          </a:xfrm>
          <a:prstGeom prst="rect">
            <a:avLst/>
          </a:prstGeom>
          <a:ln>
            <a:noFill/>
          </a:ln>
          <a:effectLst>
            <a:outerShdw blurRad="292100" dist="139700" dir="2700000" algn="tl" rotWithShape="0">
              <a:srgbClr val="333333">
                <a:alpha val="65000"/>
              </a:srgbClr>
            </a:outerShdw>
          </a:effectLst>
        </p:spPr>
      </p:pic>
      <p:sp>
        <p:nvSpPr>
          <p:cNvPr id="7" name="矩形: 圆角 6">
            <a:extLst>
              <a:ext uri="{FF2B5EF4-FFF2-40B4-BE49-F238E27FC236}">
                <a16:creationId xmlns:a16="http://schemas.microsoft.com/office/drawing/2014/main" xmlns="" id="{35DDC54F-CFA5-458A-8E75-AAFE485C92A5}"/>
              </a:ext>
            </a:extLst>
          </p:cNvPr>
          <p:cNvSpPr/>
          <p:nvPr/>
        </p:nvSpPr>
        <p:spPr>
          <a:xfrm>
            <a:off x="1675974" y="1147192"/>
            <a:ext cx="8840053"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（二）社会主义在实践中开拓前进必须遵循客观规律</a:t>
            </a:r>
          </a:p>
        </p:txBody>
      </p:sp>
    </p:spTree>
    <p:extLst>
      <p:ext uri="{BB962C8B-B14F-4D97-AF65-F5344CB8AC3E}">
        <p14:creationId xmlns:p14="http://schemas.microsoft.com/office/powerpoint/2010/main" val="764684993"/>
      </p:ext>
    </p:extLst>
  </p:cSld>
  <p:clrMapOvr>
    <a:masterClrMapping/>
  </p:clrMapOvr>
  <p:transition spd="med">
    <p:pull/>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3" name="矩形 2">
            <a:extLst>
              <a:ext uri="{FF2B5EF4-FFF2-40B4-BE49-F238E27FC236}">
                <a16:creationId xmlns:a16="http://schemas.microsoft.com/office/drawing/2014/main" xmlns="" id="{754C2B41-1A9F-4AAC-AE11-A067DAADD2B1}"/>
              </a:ext>
            </a:extLst>
          </p:cNvPr>
          <p:cNvSpPr/>
          <p:nvPr/>
        </p:nvSpPr>
        <p:spPr>
          <a:xfrm>
            <a:off x="3232296" y="3678488"/>
            <a:ext cx="440436" cy="2308324"/>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在实践中开拓前进</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7" name="矩形 6">
            <a:extLst>
              <a:ext uri="{FF2B5EF4-FFF2-40B4-BE49-F238E27FC236}">
                <a16:creationId xmlns:a16="http://schemas.microsoft.com/office/drawing/2014/main" xmlns="" id="{4D8EC921-1A49-417D-9D3F-83A13D519AA1}"/>
              </a:ext>
            </a:extLst>
          </p:cNvPr>
          <p:cNvSpPr/>
          <p:nvPr/>
        </p:nvSpPr>
        <p:spPr>
          <a:xfrm>
            <a:off x="702529" y="2141327"/>
            <a:ext cx="351891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遵循人类社会发展规律</a:t>
            </a:r>
          </a:p>
        </p:txBody>
      </p:sp>
      <p:pic>
        <p:nvPicPr>
          <p:cNvPr id="13314" name="Picture 2">
            <a:extLst>
              <a:ext uri="{FF2B5EF4-FFF2-40B4-BE49-F238E27FC236}">
                <a16:creationId xmlns:a16="http://schemas.microsoft.com/office/drawing/2014/main" xmlns="" id="{F44FADA6-EC25-4481-9839-C1C4FF4F6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24" y="2966891"/>
            <a:ext cx="6066692" cy="342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矩形: 圆角 8">
            <a:extLst>
              <a:ext uri="{FF2B5EF4-FFF2-40B4-BE49-F238E27FC236}">
                <a16:creationId xmlns:a16="http://schemas.microsoft.com/office/drawing/2014/main" xmlns="" id="{F738DE67-253C-41FF-BFF9-0A852137C494}"/>
              </a:ext>
            </a:extLst>
          </p:cNvPr>
          <p:cNvSpPr/>
          <p:nvPr/>
        </p:nvSpPr>
        <p:spPr>
          <a:xfrm>
            <a:off x="1675974" y="1147192"/>
            <a:ext cx="8840053"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（二）社会主义在实践中开拓前进必须遵循客观规律</a:t>
            </a:r>
          </a:p>
        </p:txBody>
      </p:sp>
      <p:sp>
        <p:nvSpPr>
          <p:cNvPr id="8" name="矩形 8">
            <a:extLst>
              <a:ext uri="{FF2B5EF4-FFF2-40B4-BE49-F238E27FC236}">
                <a16:creationId xmlns:a16="http://schemas.microsoft.com/office/drawing/2014/main" xmlns="" id="{840A0B97-B3A2-45C3-AFFD-EC7833390B8A}"/>
              </a:ext>
            </a:extLst>
          </p:cNvPr>
          <p:cNvSpPr>
            <a:spLocks noChangeArrowheads="1"/>
          </p:cNvSpPr>
          <p:nvPr/>
        </p:nvSpPr>
        <p:spPr bwMode="auto">
          <a:xfrm>
            <a:off x="6709341" y="3044845"/>
            <a:ext cx="5147035"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57150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社会主义是人类历史发展到一定阶段的产物，是推动人类历史向更高发展阶段迈进的重要力量。要把社会主义事业放到全部人类历史进程中来考察，放到人类历史进步发展的大趋势中来把握。</a:t>
            </a:r>
          </a:p>
        </p:txBody>
      </p:sp>
    </p:spTree>
    <p:extLst>
      <p:ext uri="{BB962C8B-B14F-4D97-AF65-F5344CB8AC3E}">
        <p14:creationId xmlns:p14="http://schemas.microsoft.com/office/powerpoint/2010/main" val="4272147603"/>
      </p:ext>
    </p:extLst>
  </p:cSld>
  <p:clrMapOvr>
    <a:masterClrMapping/>
  </p:clrMapOvr>
  <p:transition spd="med">
    <p:pull/>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8" name="矩形 8">
            <a:extLst>
              <a:ext uri="{FF2B5EF4-FFF2-40B4-BE49-F238E27FC236}">
                <a16:creationId xmlns:a16="http://schemas.microsoft.com/office/drawing/2014/main" xmlns="" id="{840A0B97-B3A2-45C3-AFFD-EC7833390B8A}"/>
              </a:ext>
            </a:extLst>
          </p:cNvPr>
          <p:cNvSpPr>
            <a:spLocks noChangeArrowheads="1"/>
          </p:cNvSpPr>
          <p:nvPr/>
        </p:nvSpPr>
        <p:spPr bwMode="auto">
          <a:xfrm>
            <a:off x="637790" y="2810921"/>
            <a:ext cx="6240803"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57150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中国共产党在领导全国人民实行改革开放和进行社会主义现代化建设的伟大实践中，不断深化对社会主义建设规律的认识，制定出被实践证明了的正确的</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基本路线</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发展战略</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和一系列</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方针政策</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，使中国特色社会主义取得巨大成就。</a:t>
            </a:r>
          </a:p>
        </p:txBody>
      </p:sp>
      <p:sp>
        <p:nvSpPr>
          <p:cNvPr id="7" name="矩形 6">
            <a:extLst>
              <a:ext uri="{FF2B5EF4-FFF2-40B4-BE49-F238E27FC236}">
                <a16:creationId xmlns:a16="http://schemas.microsoft.com/office/drawing/2014/main" xmlns="" id="{4D8EC921-1A49-417D-9D3F-83A13D519AA1}"/>
              </a:ext>
            </a:extLst>
          </p:cNvPr>
          <p:cNvSpPr/>
          <p:nvPr/>
        </p:nvSpPr>
        <p:spPr>
          <a:xfrm>
            <a:off x="702529" y="2156414"/>
            <a:ext cx="351891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遵循社会主义建设规律</a:t>
            </a:r>
          </a:p>
        </p:txBody>
      </p:sp>
      <p:sp>
        <p:nvSpPr>
          <p:cNvPr id="9" name="矩形: 圆角 8">
            <a:extLst>
              <a:ext uri="{FF2B5EF4-FFF2-40B4-BE49-F238E27FC236}">
                <a16:creationId xmlns:a16="http://schemas.microsoft.com/office/drawing/2014/main" xmlns="" id="{724DF106-1F38-431A-BEDB-1B249938CD06}"/>
              </a:ext>
            </a:extLst>
          </p:cNvPr>
          <p:cNvSpPr/>
          <p:nvPr/>
        </p:nvSpPr>
        <p:spPr>
          <a:xfrm>
            <a:off x="1675974" y="1147192"/>
            <a:ext cx="8840053"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（二）社会主义在实践中开拓前进必须遵循客观规律</a:t>
            </a:r>
          </a:p>
        </p:txBody>
      </p:sp>
      <p:pic>
        <p:nvPicPr>
          <p:cNvPr id="1026" name="Picture 2">
            <a:extLst>
              <a:ext uri="{FF2B5EF4-FFF2-40B4-BE49-F238E27FC236}">
                <a16:creationId xmlns:a16="http://schemas.microsoft.com/office/drawing/2014/main" xmlns="" id="{15BF7622-1D75-4064-8BB2-20B1949E3D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18"/>
          <a:stretch/>
        </p:blipFill>
        <p:spPr bwMode="auto">
          <a:xfrm>
            <a:off x="7180744" y="2402960"/>
            <a:ext cx="4842955" cy="355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84567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一、社会主义从空想到科学</a:t>
            </a:r>
          </a:p>
        </p:txBody>
      </p:sp>
      <p:cxnSp>
        <p:nvCxnSpPr>
          <p:cNvPr id="15" name="直接箭头连接符 19">
            <a:extLst>
              <a:ext uri="{FF2B5EF4-FFF2-40B4-BE49-F238E27FC236}">
                <a16:creationId xmlns:a16="http://schemas.microsoft.com/office/drawing/2014/main" xmlns="" id="{C5AFA843-860C-4CC6-8AA3-52D75C28E89B}"/>
              </a:ext>
            </a:extLst>
          </p:cNvPr>
          <p:cNvCxnSpPr>
            <a:cxnSpLocks noChangeShapeType="1"/>
          </p:cNvCxnSpPr>
          <p:nvPr/>
        </p:nvCxnSpPr>
        <p:spPr bwMode="auto">
          <a:xfrm>
            <a:off x="246429" y="3994517"/>
            <a:ext cx="11488371" cy="0"/>
          </a:xfrm>
          <a:prstGeom prst="straightConnector1">
            <a:avLst/>
          </a:prstGeom>
          <a:noFill/>
          <a:ln w="76200">
            <a:solidFill>
              <a:schemeClr val="bg1">
                <a:lumMod val="50000"/>
              </a:schemeClr>
            </a:solidFill>
            <a:round/>
            <a:headEnd/>
            <a:tailEnd type="stealth" w="lg" len="lg"/>
          </a:ln>
          <a:extLst>
            <a:ext uri="{909E8E84-426E-40DD-AFC4-6F175D3DCCD1}">
              <a14:hiddenFill xmlns:a14="http://schemas.microsoft.com/office/drawing/2010/main">
                <a:noFill/>
              </a14:hiddenFill>
            </a:ext>
          </a:extLst>
        </p:spPr>
      </p:cxnSp>
      <p:sp>
        <p:nvSpPr>
          <p:cNvPr id="16" name="椭圆 5">
            <a:extLst>
              <a:ext uri="{FF2B5EF4-FFF2-40B4-BE49-F238E27FC236}">
                <a16:creationId xmlns:a16="http://schemas.microsoft.com/office/drawing/2014/main" xmlns="" id="{24D242FB-4BA3-44AF-AFAD-7AC8AEE5951C}"/>
              </a:ext>
            </a:extLst>
          </p:cNvPr>
          <p:cNvSpPr>
            <a:spLocks noChangeAspect="1" noChangeArrowheads="1"/>
          </p:cNvSpPr>
          <p:nvPr/>
        </p:nvSpPr>
        <p:spPr bwMode="auto">
          <a:xfrm>
            <a:off x="1089392" y="3813542"/>
            <a:ext cx="363537" cy="361950"/>
          </a:xfrm>
          <a:prstGeom prst="ellipse">
            <a:avLst/>
          </a:prstGeom>
          <a:gradFill>
            <a:gsLst>
              <a:gs pos="0">
                <a:srgbClr val="C87E4C"/>
              </a:gs>
              <a:gs pos="100000">
                <a:srgbClr val="7C4926"/>
              </a:gs>
            </a:gsLst>
            <a:lin ang="5400000" scaled="1"/>
          </a:gradFill>
          <a:ln>
            <a:noFill/>
          </a:ln>
          <a:effectLst>
            <a:outerShdw blurRad="63500" sx="102000" sy="102000" algn="ctr" rotWithShape="0">
              <a:prstClr val="black">
                <a:alpha val="40000"/>
              </a:prst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任意多边形 7">
            <a:extLst>
              <a:ext uri="{FF2B5EF4-FFF2-40B4-BE49-F238E27FC236}">
                <a16:creationId xmlns:a16="http://schemas.microsoft.com/office/drawing/2014/main" xmlns="" id="{D51486C4-8F9C-4BB4-975B-61805B278E92}"/>
              </a:ext>
            </a:extLst>
          </p:cNvPr>
          <p:cNvSpPr>
            <a:spLocks noChangeArrowheads="1"/>
          </p:cNvSpPr>
          <p:nvPr/>
        </p:nvSpPr>
        <p:spPr bwMode="auto">
          <a:xfrm>
            <a:off x="2259379" y="4405679"/>
            <a:ext cx="1395413" cy="1135063"/>
          </a:xfrm>
          <a:custGeom>
            <a:avLst/>
            <a:gdLst>
              <a:gd name="T0" fmla="*/ 0 w 1395380"/>
              <a:gd name="T1" fmla="*/ 0 h 1984978"/>
              <a:gd name="T2" fmla="*/ 1395797 w 1395380"/>
              <a:gd name="T3" fmla="*/ 0 h 1984978"/>
              <a:gd name="T4" fmla="*/ 1395797 w 1395380"/>
              <a:gd name="T5" fmla="*/ 1 h 1984978"/>
              <a:gd name="T6" fmla="*/ 0 w 1395380"/>
              <a:gd name="T7" fmla="*/ 1 h 1984978"/>
              <a:gd name="T8" fmla="*/ 0 w 1395380"/>
              <a:gd name="T9" fmla="*/ 0 h 1984978"/>
              <a:gd name="T10" fmla="*/ 0 60000 65536"/>
              <a:gd name="T11" fmla="*/ 0 60000 65536"/>
              <a:gd name="T12" fmla="*/ 0 60000 65536"/>
              <a:gd name="T13" fmla="*/ 0 60000 65536"/>
              <a:gd name="T14" fmla="*/ 0 60000 65536"/>
              <a:gd name="T15" fmla="*/ 0 w 1395380"/>
              <a:gd name="T16" fmla="*/ 0 h 1984978"/>
              <a:gd name="T17" fmla="*/ 1395380 w 1395380"/>
              <a:gd name="T18" fmla="*/ 1984978 h 1984978"/>
            </a:gdLst>
            <a:ahLst/>
            <a:cxnLst>
              <a:cxn ang="T10">
                <a:pos x="T0" y="T1"/>
              </a:cxn>
              <a:cxn ang="T11">
                <a:pos x="T2" y="T3"/>
              </a:cxn>
              <a:cxn ang="T12">
                <a:pos x="T4" y="T5"/>
              </a:cxn>
              <a:cxn ang="T13">
                <a:pos x="T6" y="T7"/>
              </a:cxn>
              <a:cxn ang="T14">
                <a:pos x="T8" y="T9"/>
              </a:cxn>
            </a:cxnLst>
            <a:rect l="T15" t="T16" r="T17" b="T18"/>
            <a:pathLst>
              <a:path w="1395380" h="1984978">
                <a:moveTo>
                  <a:pt x="0" y="0"/>
                </a:moveTo>
                <a:lnTo>
                  <a:pt x="1395380" y="0"/>
                </a:lnTo>
                <a:lnTo>
                  <a:pt x="1395380" y="1984978"/>
                </a:lnTo>
                <a:lnTo>
                  <a:pt x="0" y="1984978"/>
                </a:lnTo>
                <a:lnTo>
                  <a:pt x="0" y="0"/>
                </a:lnTo>
                <a:close/>
              </a:path>
            </a:pathLst>
          </a:custGeom>
          <a:solidFill>
            <a:srgbClr val="F7ECE5">
              <a:alpha val="67058"/>
            </a:srgbClr>
          </a:solidFill>
          <a:ln>
            <a:noFill/>
          </a:ln>
        </p:spPr>
        <p:txBody>
          <a:bodyPr lIns="45720" rIns="45720">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早期空想</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8001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社会主义</a:t>
            </a:r>
          </a:p>
        </p:txBody>
      </p:sp>
      <p:sp>
        <p:nvSpPr>
          <p:cNvPr id="18" name="任意多边形 8">
            <a:extLst>
              <a:ext uri="{FF2B5EF4-FFF2-40B4-BE49-F238E27FC236}">
                <a16:creationId xmlns:a16="http://schemas.microsoft.com/office/drawing/2014/main" xmlns="" id="{51334948-844F-4ABC-A307-4E26F33516B6}"/>
              </a:ext>
            </a:extLst>
          </p:cNvPr>
          <p:cNvSpPr>
            <a:spLocks noChangeArrowheads="1"/>
          </p:cNvSpPr>
          <p:nvPr/>
        </p:nvSpPr>
        <p:spPr bwMode="auto">
          <a:xfrm>
            <a:off x="1931561" y="2922405"/>
            <a:ext cx="2112962" cy="541291"/>
          </a:xfrm>
          <a:custGeom>
            <a:avLst/>
            <a:gdLst>
              <a:gd name="T0" fmla="*/ 0 w 1395380"/>
              <a:gd name="T1" fmla="*/ 0 h 471678"/>
              <a:gd name="T2" fmla="*/ 1395797 w 1395380"/>
              <a:gd name="T3" fmla="*/ 0 h 471678"/>
              <a:gd name="T4" fmla="*/ 1395797 w 1395380"/>
              <a:gd name="T5" fmla="*/ 7034 h 471678"/>
              <a:gd name="T6" fmla="*/ 0 w 1395380"/>
              <a:gd name="T7" fmla="*/ 7034 h 471678"/>
              <a:gd name="T8" fmla="*/ 0 w 1395380"/>
              <a:gd name="T9" fmla="*/ 0 h 471678"/>
              <a:gd name="T10" fmla="*/ 0 60000 65536"/>
              <a:gd name="T11" fmla="*/ 0 60000 65536"/>
              <a:gd name="T12" fmla="*/ 0 60000 65536"/>
              <a:gd name="T13" fmla="*/ 0 60000 65536"/>
              <a:gd name="T14" fmla="*/ 0 60000 65536"/>
              <a:gd name="T15" fmla="*/ 0 w 1395380"/>
              <a:gd name="T16" fmla="*/ 0 h 471678"/>
              <a:gd name="T17" fmla="*/ 1395380 w 1395380"/>
              <a:gd name="T18" fmla="*/ 471678 h 471678"/>
            </a:gdLst>
            <a:ahLst/>
            <a:cxnLst>
              <a:cxn ang="T10">
                <a:pos x="T0" y="T1"/>
              </a:cxn>
              <a:cxn ang="T11">
                <a:pos x="T2" y="T3"/>
              </a:cxn>
              <a:cxn ang="T12">
                <a:pos x="T4" y="T5"/>
              </a:cxn>
              <a:cxn ang="T13">
                <a:pos x="T6" y="T7"/>
              </a:cxn>
              <a:cxn ang="T14">
                <a:pos x="T8" y="T9"/>
              </a:cxn>
            </a:cxnLst>
            <a:rect l="T15" t="T16" r="T17" b="T18"/>
            <a:pathLst>
              <a:path w="1395380" h="471678">
                <a:moveTo>
                  <a:pt x="0" y="0"/>
                </a:moveTo>
                <a:lnTo>
                  <a:pt x="1395380" y="0"/>
                </a:lnTo>
                <a:lnTo>
                  <a:pt x="1395380" y="471678"/>
                </a:lnTo>
                <a:lnTo>
                  <a:pt x="0" y="471678"/>
                </a:lnTo>
                <a:lnTo>
                  <a:pt x="0" y="0"/>
                </a:lnTo>
                <a:close/>
              </a:path>
            </a:pathLst>
          </a:custGeom>
          <a:solidFill>
            <a:srgbClr val="A15E07"/>
          </a:solidFill>
          <a:ln w="12700" cap="flat" cmpd="sng" algn="ctr">
            <a:noFill/>
            <a:prstDash val="solid"/>
            <a:miter lim="800000"/>
          </a:ln>
          <a:effectLst>
            <a:outerShdw blurRad="101600" dist="76200" dir="2700000" algn="tl" rotWithShape="0">
              <a:prstClr val="black">
                <a:alpha val="30000"/>
              </a:prstClr>
            </a:outerShdw>
          </a:effectLst>
        </p:spPr>
        <p:txBody>
          <a:bodyPr lIns="68577" tIns="34288" rIns="68577" bIns="34288" rtlCol="0"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10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16—17</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a:t>
            </a:r>
          </a:p>
        </p:txBody>
      </p:sp>
      <p:sp>
        <p:nvSpPr>
          <p:cNvPr id="19" name="椭圆 9">
            <a:extLst>
              <a:ext uri="{FF2B5EF4-FFF2-40B4-BE49-F238E27FC236}">
                <a16:creationId xmlns:a16="http://schemas.microsoft.com/office/drawing/2014/main" xmlns="" id="{4FADD9B8-3C45-43B0-B91C-BADEB98BC9AE}"/>
              </a:ext>
            </a:extLst>
          </p:cNvPr>
          <p:cNvSpPr>
            <a:spLocks noChangeAspect="1" noChangeArrowheads="1"/>
          </p:cNvSpPr>
          <p:nvPr/>
        </p:nvSpPr>
        <p:spPr bwMode="auto">
          <a:xfrm>
            <a:off x="4718417" y="3813542"/>
            <a:ext cx="363537" cy="361950"/>
          </a:xfrm>
          <a:prstGeom prst="ellipse">
            <a:avLst/>
          </a:prstGeom>
          <a:gradFill>
            <a:gsLst>
              <a:gs pos="0">
                <a:srgbClr val="C87E4C"/>
              </a:gs>
              <a:gs pos="100000">
                <a:srgbClr val="7C4926"/>
              </a:gs>
            </a:gsLst>
            <a:lin ang="5400000" scaled="1"/>
          </a:gradFill>
          <a:ln>
            <a:noFill/>
          </a:ln>
          <a:effectLst>
            <a:outerShdw blurRad="63500" sx="102000" sy="102000" algn="ctr" rotWithShape="0">
              <a:prstClr val="black">
                <a:alpha val="40000"/>
              </a:prst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任意多边形 11">
            <a:extLst>
              <a:ext uri="{FF2B5EF4-FFF2-40B4-BE49-F238E27FC236}">
                <a16:creationId xmlns:a16="http://schemas.microsoft.com/office/drawing/2014/main" xmlns="" id="{1596CED8-C35E-4EB2-9654-3D77996B9D68}"/>
              </a:ext>
            </a:extLst>
          </p:cNvPr>
          <p:cNvSpPr>
            <a:spLocks noChangeArrowheads="1"/>
          </p:cNvSpPr>
          <p:nvPr/>
        </p:nvSpPr>
        <p:spPr bwMode="auto">
          <a:xfrm>
            <a:off x="5816967" y="4405679"/>
            <a:ext cx="1395412" cy="1135063"/>
          </a:xfrm>
          <a:custGeom>
            <a:avLst/>
            <a:gdLst>
              <a:gd name="T0" fmla="*/ 0 w 1395380"/>
              <a:gd name="T1" fmla="*/ 0 h 1984978"/>
              <a:gd name="T2" fmla="*/ 1395797 w 1395380"/>
              <a:gd name="T3" fmla="*/ 0 h 1984978"/>
              <a:gd name="T4" fmla="*/ 1395797 w 1395380"/>
              <a:gd name="T5" fmla="*/ 1 h 1984978"/>
              <a:gd name="T6" fmla="*/ 0 w 1395380"/>
              <a:gd name="T7" fmla="*/ 1 h 1984978"/>
              <a:gd name="T8" fmla="*/ 0 w 1395380"/>
              <a:gd name="T9" fmla="*/ 0 h 1984978"/>
              <a:gd name="T10" fmla="*/ 0 60000 65536"/>
              <a:gd name="T11" fmla="*/ 0 60000 65536"/>
              <a:gd name="T12" fmla="*/ 0 60000 65536"/>
              <a:gd name="T13" fmla="*/ 0 60000 65536"/>
              <a:gd name="T14" fmla="*/ 0 60000 65536"/>
              <a:gd name="T15" fmla="*/ 0 w 1395380"/>
              <a:gd name="T16" fmla="*/ 0 h 1984978"/>
              <a:gd name="T17" fmla="*/ 1395380 w 1395380"/>
              <a:gd name="T18" fmla="*/ 1984978 h 1984978"/>
            </a:gdLst>
            <a:ahLst/>
            <a:cxnLst>
              <a:cxn ang="T10">
                <a:pos x="T0" y="T1"/>
              </a:cxn>
              <a:cxn ang="T11">
                <a:pos x="T2" y="T3"/>
              </a:cxn>
              <a:cxn ang="T12">
                <a:pos x="T4" y="T5"/>
              </a:cxn>
              <a:cxn ang="T13">
                <a:pos x="T6" y="T7"/>
              </a:cxn>
              <a:cxn ang="T14">
                <a:pos x="T8" y="T9"/>
              </a:cxn>
            </a:cxnLst>
            <a:rect l="T15" t="T16" r="T17" b="T18"/>
            <a:pathLst>
              <a:path w="1395380" h="1984978">
                <a:moveTo>
                  <a:pt x="0" y="0"/>
                </a:moveTo>
                <a:lnTo>
                  <a:pt x="1395380" y="0"/>
                </a:lnTo>
                <a:lnTo>
                  <a:pt x="1395380" y="1984978"/>
                </a:lnTo>
                <a:lnTo>
                  <a:pt x="0" y="1984978"/>
                </a:lnTo>
                <a:lnTo>
                  <a:pt x="0" y="0"/>
                </a:lnTo>
                <a:close/>
              </a:path>
            </a:pathLst>
          </a:custGeom>
          <a:solidFill>
            <a:srgbClr val="F7ECE5">
              <a:alpha val="67058"/>
            </a:srgbClr>
          </a:solidFill>
          <a:ln>
            <a:noFill/>
          </a:ln>
        </p:spPr>
        <p:txBody>
          <a:bodyPr lIns="45720" rIns="45720">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空想平均</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8001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共产主义</a:t>
            </a:r>
          </a:p>
        </p:txBody>
      </p:sp>
      <p:sp>
        <p:nvSpPr>
          <p:cNvPr id="21" name="任意多边形 12">
            <a:extLst>
              <a:ext uri="{FF2B5EF4-FFF2-40B4-BE49-F238E27FC236}">
                <a16:creationId xmlns:a16="http://schemas.microsoft.com/office/drawing/2014/main" xmlns="" id="{EC133419-4244-4AE3-A27D-2486E508A7F6}"/>
              </a:ext>
            </a:extLst>
          </p:cNvPr>
          <p:cNvSpPr>
            <a:spLocks noChangeArrowheads="1"/>
          </p:cNvSpPr>
          <p:nvPr/>
        </p:nvSpPr>
        <p:spPr bwMode="auto">
          <a:xfrm>
            <a:off x="5816967" y="2922405"/>
            <a:ext cx="1395412" cy="478387"/>
          </a:xfrm>
          <a:custGeom>
            <a:avLst/>
            <a:gdLst>
              <a:gd name="T0" fmla="*/ 0 w 1395380"/>
              <a:gd name="T1" fmla="*/ 0 h 471678"/>
              <a:gd name="T2" fmla="*/ 1395797 w 1395380"/>
              <a:gd name="T3" fmla="*/ 0 h 471678"/>
              <a:gd name="T4" fmla="*/ 1395797 w 1395380"/>
              <a:gd name="T5" fmla="*/ 7034 h 471678"/>
              <a:gd name="T6" fmla="*/ 0 w 1395380"/>
              <a:gd name="T7" fmla="*/ 7034 h 471678"/>
              <a:gd name="T8" fmla="*/ 0 w 1395380"/>
              <a:gd name="T9" fmla="*/ 0 h 471678"/>
              <a:gd name="T10" fmla="*/ 0 60000 65536"/>
              <a:gd name="T11" fmla="*/ 0 60000 65536"/>
              <a:gd name="T12" fmla="*/ 0 60000 65536"/>
              <a:gd name="T13" fmla="*/ 0 60000 65536"/>
              <a:gd name="T14" fmla="*/ 0 60000 65536"/>
              <a:gd name="T15" fmla="*/ 0 w 1395380"/>
              <a:gd name="T16" fmla="*/ 0 h 471678"/>
              <a:gd name="T17" fmla="*/ 1395380 w 1395380"/>
              <a:gd name="T18" fmla="*/ 471678 h 471678"/>
            </a:gdLst>
            <a:ahLst/>
            <a:cxnLst>
              <a:cxn ang="T10">
                <a:pos x="T0" y="T1"/>
              </a:cxn>
              <a:cxn ang="T11">
                <a:pos x="T2" y="T3"/>
              </a:cxn>
              <a:cxn ang="T12">
                <a:pos x="T4" y="T5"/>
              </a:cxn>
              <a:cxn ang="T13">
                <a:pos x="T6" y="T7"/>
              </a:cxn>
              <a:cxn ang="T14">
                <a:pos x="T8" y="T9"/>
              </a:cxn>
            </a:cxnLst>
            <a:rect l="T15" t="T16" r="T17" b="T18"/>
            <a:pathLst>
              <a:path w="1395380" h="471678">
                <a:moveTo>
                  <a:pt x="0" y="0"/>
                </a:moveTo>
                <a:lnTo>
                  <a:pt x="1395380" y="0"/>
                </a:lnTo>
                <a:lnTo>
                  <a:pt x="1395380" y="471678"/>
                </a:lnTo>
                <a:lnTo>
                  <a:pt x="0" y="471678"/>
                </a:lnTo>
                <a:lnTo>
                  <a:pt x="0" y="0"/>
                </a:lnTo>
                <a:close/>
              </a:path>
            </a:pathLst>
          </a:custGeom>
          <a:solidFill>
            <a:srgbClr val="A15E07"/>
          </a:solidFill>
          <a:ln w="12700" cap="flat" cmpd="sng" algn="ctr">
            <a:noFill/>
            <a:prstDash val="solid"/>
            <a:miter lim="800000"/>
          </a:ln>
          <a:effectLst>
            <a:outerShdw blurRad="101600" dist="76200" dir="2700000" algn="tl" rotWithShape="0">
              <a:prstClr val="black">
                <a:alpha val="30000"/>
              </a:prstClr>
            </a:outerShdw>
          </a:effectLst>
        </p:spPr>
        <p:txBody>
          <a:bodyPr lIns="68577" tIns="34288" rIns="68577" bIns="34288" rtlCol="0"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10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18</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a:t>
            </a:r>
          </a:p>
        </p:txBody>
      </p:sp>
      <p:sp>
        <p:nvSpPr>
          <p:cNvPr id="25" name="椭圆 14">
            <a:extLst>
              <a:ext uri="{FF2B5EF4-FFF2-40B4-BE49-F238E27FC236}">
                <a16:creationId xmlns:a16="http://schemas.microsoft.com/office/drawing/2014/main" xmlns="" id="{3468E313-20B3-430F-B2ED-FEDBA214FB1A}"/>
              </a:ext>
            </a:extLst>
          </p:cNvPr>
          <p:cNvSpPr>
            <a:spLocks noChangeAspect="1" noChangeArrowheads="1"/>
          </p:cNvSpPr>
          <p:nvPr/>
        </p:nvSpPr>
        <p:spPr bwMode="auto">
          <a:xfrm>
            <a:off x="8347442" y="3813542"/>
            <a:ext cx="363537" cy="361950"/>
          </a:xfrm>
          <a:prstGeom prst="ellipse">
            <a:avLst/>
          </a:prstGeom>
          <a:gradFill>
            <a:gsLst>
              <a:gs pos="0">
                <a:srgbClr val="C87E4C"/>
              </a:gs>
              <a:gs pos="100000">
                <a:srgbClr val="7C4926"/>
              </a:gs>
            </a:gsLst>
            <a:lin ang="5400000" scaled="1"/>
          </a:gradFill>
          <a:ln>
            <a:noFill/>
          </a:ln>
          <a:effectLst>
            <a:outerShdw blurRad="63500" sx="102000" sy="102000" algn="ctr" rotWithShape="0">
              <a:prstClr val="black">
                <a:alpha val="40000"/>
              </a:prst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任意多边形 16">
            <a:extLst>
              <a:ext uri="{FF2B5EF4-FFF2-40B4-BE49-F238E27FC236}">
                <a16:creationId xmlns:a16="http://schemas.microsoft.com/office/drawing/2014/main" xmlns="" id="{045FFCC7-38A9-44BE-A57A-742CB5C36DE0}"/>
              </a:ext>
            </a:extLst>
          </p:cNvPr>
          <p:cNvSpPr>
            <a:spLocks noChangeArrowheads="1"/>
          </p:cNvSpPr>
          <p:nvPr/>
        </p:nvSpPr>
        <p:spPr bwMode="auto">
          <a:xfrm>
            <a:off x="8936404" y="4405679"/>
            <a:ext cx="1704975" cy="1135063"/>
          </a:xfrm>
          <a:custGeom>
            <a:avLst/>
            <a:gdLst>
              <a:gd name="T0" fmla="*/ 0 w 1395380"/>
              <a:gd name="T1" fmla="*/ 0 h 1984978"/>
              <a:gd name="T2" fmla="*/ 1395797 w 1395380"/>
              <a:gd name="T3" fmla="*/ 0 h 1984978"/>
              <a:gd name="T4" fmla="*/ 1395797 w 1395380"/>
              <a:gd name="T5" fmla="*/ 1 h 1984978"/>
              <a:gd name="T6" fmla="*/ 0 w 1395380"/>
              <a:gd name="T7" fmla="*/ 1 h 1984978"/>
              <a:gd name="T8" fmla="*/ 0 w 1395380"/>
              <a:gd name="T9" fmla="*/ 0 h 1984978"/>
              <a:gd name="T10" fmla="*/ 0 60000 65536"/>
              <a:gd name="T11" fmla="*/ 0 60000 65536"/>
              <a:gd name="T12" fmla="*/ 0 60000 65536"/>
              <a:gd name="T13" fmla="*/ 0 60000 65536"/>
              <a:gd name="T14" fmla="*/ 0 60000 65536"/>
              <a:gd name="T15" fmla="*/ 0 w 1395380"/>
              <a:gd name="T16" fmla="*/ 0 h 1984978"/>
              <a:gd name="T17" fmla="*/ 1395380 w 1395380"/>
              <a:gd name="T18" fmla="*/ 1984978 h 1984978"/>
            </a:gdLst>
            <a:ahLst/>
            <a:cxnLst>
              <a:cxn ang="T10">
                <a:pos x="T0" y="T1"/>
              </a:cxn>
              <a:cxn ang="T11">
                <a:pos x="T2" y="T3"/>
              </a:cxn>
              <a:cxn ang="T12">
                <a:pos x="T4" y="T5"/>
              </a:cxn>
              <a:cxn ang="T13">
                <a:pos x="T6" y="T7"/>
              </a:cxn>
              <a:cxn ang="T14">
                <a:pos x="T8" y="T9"/>
              </a:cxn>
            </a:cxnLst>
            <a:rect l="T15" t="T16" r="T17" b="T18"/>
            <a:pathLst>
              <a:path w="1395380" h="1984978">
                <a:moveTo>
                  <a:pt x="0" y="0"/>
                </a:moveTo>
                <a:lnTo>
                  <a:pt x="1395380" y="0"/>
                </a:lnTo>
                <a:lnTo>
                  <a:pt x="1395380" y="1984978"/>
                </a:lnTo>
                <a:lnTo>
                  <a:pt x="0" y="1984978"/>
                </a:lnTo>
                <a:lnTo>
                  <a:pt x="0" y="0"/>
                </a:lnTo>
                <a:close/>
              </a:path>
            </a:pathLst>
          </a:custGeom>
          <a:solidFill>
            <a:srgbClr val="F7ECE5">
              <a:alpha val="67058"/>
            </a:srgbClr>
          </a:solidFill>
          <a:ln>
            <a:noFill/>
          </a:ln>
        </p:spPr>
        <p:txBody>
          <a:bodyPr lIns="45720" rIns="45720">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批判的空想社会主义</a:t>
            </a:r>
          </a:p>
        </p:txBody>
      </p:sp>
      <p:sp>
        <p:nvSpPr>
          <p:cNvPr id="27" name="任意多边形 17">
            <a:extLst>
              <a:ext uri="{FF2B5EF4-FFF2-40B4-BE49-F238E27FC236}">
                <a16:creationId xmlns:a16="http://schemas.microsoft.com/office/drawing/2014/main" xmlns="" id="{DBD19EDE-7E55-4083-86EE-A8F88EE6764F}"/>
              </a:ext>
            </a:extLst>
          </p:cNvPr>
          <p:cNvSpPr>
            <a:spLocks noChangeArrowheads="1"/>
          </p:cNvSpPr>
          <p:nvPr/>
        </p:nvSpPr>
        <p:spPr bwMode="auto">
          <a:xfrm>
            <a:off x="8852267" y="2922405"/>
            <a:ext cx="1873250" cy="478387"/>
          </a:xfrm>
          <a:custGeom>
            <a:avLst/>
            <a:gdLst>
              <a:gd name="T0" fmla="*/ 0 w 1395380"/>
              <a:gd name="T1" fmla="*/ 0 h 471678"/>
              <a:gd name="T2" fmla="*/ 1395797 w 1395380"/>
              <a:gd name="T3" fmla="*/ 0 h 471678"/>
              <a:gd name="T4" fmla="*/ 1395797 w 1395380"/>
              <a:gd name="T5" fmla="*/ 7034 h 471678"/>
              <a:gd name="T6" fmla="*/ 0 w 1395380"/>
              <a:gd name="T7" fmla="*/ 7034 h 471678"/>
              <a:gd name="T8" fmla="*/ 0 w 1395380"/>
              <a:gd name="T9" fmla="*/ 0 h 471678"/>
              <a:gd name="T10" fmla="*/ 0 60000 65536"/>
              <a:gd name="T11" fmla="*/ 0 60000 65536"/>
              <a:gd name="T12" fmla="*/ 0 60000 65536"/>
              <a:gd name="T13" fmla="*/ 0 60000 65536"/>
              <a:gd name="T14" fmla="*/ 0 60000 65536"/>
              <a:gd name="T15" fmla="*/ 0 w 1395380"/>
              <a:gd name="T16" fmla="*/ 0 h 471678"/>
              <a:gd name="T17" fmla="*/ 1395380 w 1395380"/>
              <a:gd name="T18" fmla="*/ 471678 h 471678"/>
            </a:gdLst>
            <a:ahLst/>
            <a:cxnLst>
              <a:cxn ang="T10">
                <a:pos x="T0" y="T1"/>
              </a:cxn>
              <a:cxn ang="T11">
                <a:pos x="T2" y="T3"/>
              </a:cxn>
              <a:cxn ang="T12">
                <a:pos x="T4" y="T5"/>
              </a:cxn>
              <a:cxn ang="T13">
                <a:pos x="T6" y="T7"/>
              </a:cxn>
              <a:cxn ang="T14">
                <a:pos x="T8" y="T9"/>
              </a:cxn>
            </a:cxnLst>
            <a:rect l="T15" t="T16" r="T17" b="T18"/>
            <a:pathLst>
              <a:path w="1395380" h="471678">
                <a:moveTo>
                  <a:pt x="0" y="0"/>
                </a:moveTo>
                <a:lnTo>
                  <a:pt x="1395380" y="0"/>
                </a:lnTo>
                <a:lnTo>
                  <a:pt x="1395380" y="471678"/>
                </a:lnTo>
                <a:lnTo>
                  <a:pt x="0" y="471678"/>
                </a:lnTo>
                <a:lnTo>
                  <a:pt x="0" y="0"/>
                </a:lnTo>
                <a:close/>
              </a:path>
            </a:pathLst>
          </a:custGeom>
          <a:solidFill>
            <a:srgbClr val="A15E07"/>
          </a:solidFill>
          <a:ln w="12700" cap="flat" cmpd="sng" algn="ctr">
            <a:noFill/>
            <a:prstDash val="solid"/>
            <a:miter lim="800000"/>
          </a:ln>
          <a:effectLst>
            <a:outerShdw blurRad="101600" dist="76200" dir="2700000" algn="tl" rotWithShape="0">
              <a:prstClr val="black">
                <a:alpha val="30000"/>
              </a:prstClr>
            </a:outerShdw>
          </a:effectLst>
        </p:spPr>
        <p:txBody>
          <a:bodyPr lIns="68577" tIns="34288" rIns="68577" bIns="34288" rtlCol="0"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800100" rtl="0" eaLnBrk="1" fontAlgn="base" latinLnBrk="0" hangingPunct="1">
              <a:lnSpc>
                <a:spcPct val="10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世纪初期</a:t>
            </a:r>
          </a:p>
        </p:txBody>
      </p:sp>
      <p:sp>
        <p:nvSpPr>
          <p:cNvPr id="23" name="矩形: 圆角 22">
            <a:extLst>
              <a:ext uri="{FF2B5EF4-FFF2-40B4-BE49-F238E27FC236}">
                <a16:creationId xmlns:a16="http://schemas.microsoft.com/office/drawing/2014/main" xmlns="" id="{638280B4-D8A8-4642-AE8C-52DD522D642D}"/>
              </a:ext>
            </a:extLst>
          </p:cNvPr>
          <p:cNvSpPr/>
          <p:nvPr/>
        </p:nvSpPr>
        <p:spPr>
          <a:xfrm>
            <a:off x="3505200" y="1147192"/>
            <a:ext cx="5181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（一）空想社会主义发展阶段</a:t>
            </a:r>
          </a:p>
        </p:txBody>
      </p:sp>
    </p:spTree>
    <p:extLst>
      <p:ext uri="{BB962C8B-B14F-4D97-AF65-F5344CB8AC3E}">
        <p14:creationId xmlns:p14="http://schemas.microsoft.com/office/powerpoint/2010/main" val="474006718"/>
      </p:ext>
    </p:extLst>
  </p:cSld>
  <p:clrMapOvr>
    <a:masterClrMapping/>
  </p:clrMapOvr>
  <p:transition spd="med">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3" name="矩形 2">
            <a:extLst>
              <a:ext uri="{FF2B5EF4-FFF2-40B4-BE49-F238E27FC236}">
                <a16:creationId xmlns:a16="http://schemas.microsoft.com/office/drawing/2014/main" xmlns="" id="{754C2B41-1A9F-4AAC-AE11-A067DAADD2B1}"/>
              </a:ext>
            </a:extLst>
          </p:cNvPr>
          <p:cNvSpPr/>
          <p:nvPr/>
        </p:nvSpPr>
        <p:spPr>
          <a:xfrm>
            <a:off x="3232296" y="3678488"/>
            <a:ext cx="440436" cy="2308324"/>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在实践中开拓前进</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7" name="矩形 6">
            <a:extLst>
              <a:ext uri="{FF2B5EF4-FFF2-40B4-BE49-F238E27FC236}">
                <a16:creationId xmlns:a16="http://schemas.microsoft.com/office/drawing/2014/main" xmlns="" id="{4D8EC921-1A49-417D-9D3F-83A13D519AA1}"/>
              </a:ext>
            </a:extLst>
          </p:cNvPr>
          <p:cNvSpPr/>
          <p:nvPr/>
        </p:nvSpPr>
        <p:spPr>
          <a:xfrm>
            <a:off x="702529" y="2115576"/>
            <a:ext cx="3211135"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遵循共产党执政规律</a:t>
            </a:r>
          </a:p>
        </p:txBody>
      </p:sp>
      <p:sp>
        <p:nvSpPr>
          <p:cNvPr id="9" name="矩形 8">
            <a:extLst>
              <a:ext uri="{FF2B5EF4-FFF2-40B4-BE49-F238E27FC236}">
                <a16:creationId xmlns:a16="http://schemas.microsoft.com/office/drawing/2014/main" xmlns="" id="{18DDECE8-5152-4709-9C58-0422B50E201F}"/>
              </a:ext>
            </a:extLst>
          </p:cNvPr>
          <p:cNvSpPr>
            <a:spLocks noChangeArrowheads="1"/>
          </p:cNvSpPr>
          <p:nvPr/>
        </p:nvSpPr>
        <p:spPr bwMode="auto">
          <a:xfrm>
            <a:off x="688015" y="2974886"/>
            <a:ext cx="6138776"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执政最根本的是人心向背</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首要的是坚持党中央权威和集中统一领导</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勇于自我革命是中国共产党区别于其他政党的显著标志</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坚持科学执政、民主执政、依法执政</a:t>
            </a:r>
          </a:p>
        </p:txBody>
      </p:sp>
      <p:sp>
        <p:nvSpPr>
          <p:cNvPr id="8" name="矩形: 圆角 7">
            <a:extLst>
              <a:ext uri="{FF2B5EF4-FFF2-40B4-BE49-F238E27FC236}">
                <a16:creationId xmlns:a16="http://schemas.microsoft.com/office/drawing/2014/main" xmlns="" id="{FD1E371A-C1B8-4737-9883-C5A7BECD68D3}"/>
              </a:ext>
            </a:extLst>
          </p:cNvPr>
          <p:cNvSpPr/>
          <p:nvPr/>
        </p:nvSpPr>
        <p:spPr>
          <a:xfrm>
            <a:off x="1675974" y="1147192"/>
            <a:ext cx="8840053"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（二）社会主义在实践中开拓前进必须遵循客观规律</a:t>
            </a:r>
          </a:p>
        </p:txBody>
      </p:sp>
      <p:grpSp>
        <p:nvGrpSpPr>
          <p:cNvPr id="11" name="组合 10">
            <a:extLst>
              <a:ext uri="{FF2B5EF4-FFF2-40B4-BE49-F238E27FC236}">
                <a16:creationId xmlns:a16="http://schemas.microsoft.com/office/drawing/2014/main" xmlns="" id="{8CF5F1F6-BAD7-4106-9B79-4B3B55F619F6}"/>
              </a:ext>
            </a:extLst>
          </p:cNvPr>
          <p:cNvGrpSpPr/>
          <p:nvPr/>
        </p:nvGrpSpPr>
        <p:grpSpPr>
          <a:xfrm>
            <a:off x="7734939" y="1989520"/>
            <a:ext cx="3638644" cy="3645652"/>
            <a:chOff x="700836" y="1442043"/>
            <a:chExt cx="2947809" cy="2953487"/>
          </a:xfrm>
        </p:grpSpPr>
        <p:grpSp>
          <p:nvGrpSpPr>
            <p:cNvPr id="12" name="组合">
              <a:extLst>
                <a:ext uri="{FF2B5EF4-FFF2-40B4-BE49-F238E27FC236}">
                  <a16:creationId xmlns:a16="http://schemas.microsoft.com/office/drawing/2014/main" xmlns="" id="{05200672-23C3-4103-8CDA-8F0B249F83ED}"/>
                </a:ext>
              </a:extLst>
            </p:cNvPr>
            <p:cNvGrpSpPr/>
            <p:nvPr/>
          </p:nvGrpSpPr>
          <p:grpSpPr>
            <a:xfrm rot="2700000">
              <a:off x="697997" y="1444882"/>
              <a:ext cx="2953487" cy="2947809"/>
              <a:chOff x="1985640" y="-544697"/>
              <a:chExt cx="6843660" cy="6830504"/>
            </a:xfrm>
          </p:grpSpPr>
          <p:sp>
            <p:nvSpPr>
              <p:cNvPr id="14" name="空心弧">
                <a:extLst>
                  <a:ext uri="{FF2B5EF4-FFF2-40B4-BE49-F238E27FC236}">
                    <a16:creationId xmlns:a16="http://schemas.microsoft.com/office/drawing/2014/main" xmlns="" id="{308A4F28-38C4-473C-930E-40F0C62DAA63}"/>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5" name="空心弧">
                <a:extLst>
                  <a:ext uri="{FF2B5EF4-FFF2-40B4-BE49-F238E27FC236}">
                    <a16:creationId xmlns:a16="http://schemas.microsoft.com/office/drawing/2014/main" xmlns="" id="{BA43CB72-B7C5-47E4-8EE6-1735D20C092C}"/>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6" name="空心弧">
                <a:extLst>
                  <a:ext uri="{FF2B5EF4-FFF2-40B4-BE49-F238E27FC236}">
                    <a16:creationId xmlns:a16="http://schemas.microsoft.com/office/drawing/2014/main" xmlns="" id="{9A7BFC26-71C1-4437-8FC4-C03E2B459605}"/>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7" name="空心弧">
                <a:extLst>
                  <a:ext uri="{FF2B5EF4-FFF2-40B4-BE49-F238E27FC236}">
                    <a16:creationId xmlns:a16="http://schemas.microsoft.com/office/drawing/2014/main" xmlns="" id="{5F3C29C1-E94D-4B42-A186-3BD6FDFBD931}"/>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13" name="图片 12">
              <a:extLst>
                <a:ext uri="{FF2B5EF4-FFF2-40B4-BE49-F238E27FC236}">
                  <a16:creationId xmlns:a16="http://schemas.microsoft.com/office/drawing/2014/main" xmlns="" id="{62DD4985-0F90-411E-9306-5B4FCE0BFE69}"/>
                </a:ext>
              </a:extLst>
            </p:cNvPr>
            <p:cNvPicPr>
              <a:picLocks noChangeAspect="1"/>
            </p:cNvPicPr>
            <p:nvPr/>
          </p:nvPicPr>
          <p:blipFill>
            <a:blip r:embed="rId2">
              <a:extLst>
                <a:ext uri="{28A0092B-C50C-407E-A947-70E740481C1C}">
                  <a14:useLocalDpi xmlns:a14="http://schemas.microsoft.com/office/drawing/2010/main" val="0"/>
                </a:ext>
              </a:extLst>
            </a:blip>
            <a:srcRect l="16730" r="16730"/>
            <a:stretch/>
          </p:blipFill>
          <p:spPr>
            <a:xfrm>
              <a:off x="901905" y="1654252"/>
              <a:ext cx="2527555" cy="2532360"/>
            </a:xfrm>
            <a:prstGeom prst="ellipse">
              <a:avLst/>
            </a:prstGeom>
          </p:spPr>
        </p:pic>
      </p:grpSp>
      <p:pic>
        <p:nvPicPr>
          <p:cNvPr id="18" name="图片 17">
            <a:hlinkClick r:id="rId3" action="ppaction://hlinkfile"/>
            <a:extLst>
              <a:ext uri="{FF2B5EF4-FFF2-40B4-BE49-F238E27FC236}">
                <a16:creationId xmlns:a16="http://schemas.microsoft.com/office/drawing/2014/main" xmlns="" id="{78D99D75-69EE-4C6F-BE43-0D24019813BB}"/>
              </a:ext>
            </a:extLst>
          </p:cNvPr>
          <p:cNvPicPr>
            <a:picLocks noChangeAspect="1"/>
          </p:cNvPicPr>
          <p:nvPr/>
        </p:nvPicPr>
        <p:blipFill>
          <a:blip r:embed="rId4">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9115311" y="3373396"/>
            <a:ext cx="877901" cy="877901"/>
          </a:xfrm>
          <a:prstGeom prst="rect">
            <a:avLst/>
          </a:prstGeom>
        </p:spPr>
      </p:pic>
      <p:grpSp>
        <p:nvGrpSpPr>
          <p:cNvPr id="19" name="组合 18">
            <a:extLst>
              <a:ext uri="{FF2B5EF4-FFF2-40B4-BE49-F238E27FC236}">
                <a16:creationId xmlns:a16="http://schemas.microsoft.com/office/drawing/2014/main" xmlns="" id="{861788BD-8CD9-4586-B44F-EF58906BC355}"/>
              </a:ext>
            </a:extLst>
          </p:cNvPr>
          <p:cNvGrpSpPr/>
          <p:nvPr/>
        </p:nvGrpSpPr>
        <p:grpSpPr>
          <a:xfrm>
            <a:off x="7549266" y="5635172"/>
            <a:ext cx="4237300" cy="1096291"/>
            <a:chOff x="376432" y="5027369"/>
            <a:chExt cx="4237300" cy="1096291"/>
          </a:xfrm>
        </p:grpSpPr>
        <p:sp>
          <p:nvSpPr>
            <p:cNvPr id="20" name="文本">
              <a:extLst>
                <a:ext uri="{FF2B5EF4-FFF2-40B4-BE49-F238E27FC236}">
                  <a16:creationId xmlns:a16="http://schemas.microsoft.com/office/drawing/2014/main" xmlns="" id="{D0550E76-FEF6-4542-ACBC-FF473A0A48D1}"/>
                </a:ext>
              </a:extLst>
            </p:cNvPr>
            <p:cNvSpPr/>
            <p:nvPr/>
          </p:nvSpPr>
          <p:spPr>
            <a:xfrm>
              <a:off x="1483088" y="5410989"/>
              <a:ext cx="3130644" cy="461665"/>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人民利益高于一切</a:t>
              </a:r>
            </a:p>
          </p:txBody>
        </p:sp>
        <p:pic>
          <p:nvPicPr>
            <p:cNvPr id="21" name="图片 20">
              <a:extLst>
                <a:ext uri="{FF2B5EF4-FFF2-40B4-BE49-F238E27FC236}">
                  <a16:creationId xmlns:a16="http://schemas.microsoft.com/office/drawing/2014/main" xmlns="" id="{FAB1DF1A-B3CB-4915-9CF5-0A1FFA2EDC74}"/>
                </a:ext>
              </a:extLst>
            </p:cNvPr>
            <p:cNvPicPr>
              <a:picLocks noChangeAspect="1"/>
            </p:cNvPicPr>
            <p:nvPr/>
          </p:nvPicPr>
          <p:blipFill rotWithShape="1">
            <a:blip r:embed="rId5"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3" name="直接连接符 22">
              <a:extLst>
                <a:ext uri="{FF2B5EF4-FFF2-40B4-BE49-F238E27FC236}">
                  <a16:creationId xmlns:a16="http://schemas.microsoft.com/office/drawing/2014/main" xmlns="" id="{BB4E93D1-D757-4DCF-9142-E07912D665FB}"/>
                </a:ext>
              </a:extLst>
            </p:cNvPr>
            <p:cNvCxnSpPr>
              <a:cxnSpLocks/>
            </p:cNvCxnSpPr>
            <p:nvPr/>
          </p:nvCxnSpPr>
          <p:spPr>
            <a:xfrm>
              <a:off x="1452698" y="6123660"/>
              <a:ext cx="2948712" cy="0"/>
            </a:xfrm>
            <a:prstGeom prst="line">
              <a:avLst/>
            </a:prstGeom>
            <a:noFill/>
            <a:ln w="6350" cap="flat" cmpd="sng" algn="ctr">
              <a:solidFill>
                <a:srgbClr val="B26A37"/>
              </a:solidFill>
              <a:prstDash val="solid"/>
              <a:miter lim="800000"/>
            </a:ln>
            <a:effectLst/>
          </p:spPr>
        </p:cxnSp>
      </p:grpSp>
    </p:spTree>
    <p:extLst>
      <p:ext uri="{BB962C8B-B14F-4D97-AF65-F5344CB8AC3E}">
        <p14:creationId xmlns:p14="http://schemas.microsoft.com/office/powerpoint/2010/main" val="2782996353"/>
      </p:ext>
    </p:extLst>
  </p:cSld>
  <p:clrMapOvr>
    <a:masterClrMapping/>
  </p:clrMapOvr>
  <p:transition spd="med">
    <p:pull/>
  </p:transition>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xmlns="" id="{B9E34577-498D-4C28-A7D2-D33B076EE23B}"/>
              </a:ext>
            </a:extLst>
          </p:cNvPr>
          <p:cNvGrpSpPr/>
          <p:nvPr/>
        </p:nvGrpSpPr>
        <p:grpSpPr>
          <a:xfrm>
            <a:off x="-157" y="-95541"/>
            <a:ext cx="12197507" cy="1630894"/>
            <a:chOff x="-157" y="-95541"/>
            <a:chExt cx="12197507" cy="1630894"/>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7" y="132762"/>
              <a:ext cx="12197507" cy="1402591"/>
              <a:chOff x="-5720520" y="757867"/>
              <a:chExt cx="14871044" cy="1710018"/>
            </a:xfrm>
          </p:grpSpPr>
          <p:sp>
            <p:nvSpPr>
              <p:cNvPr id="21" name="矩形 20">
                <a:extLst>
                  <a:ext uri="{FF2B5EF4-FFF2-40B4-BE49-F238E27FC236}">
                    <a16:creationId xmlns:a16="http://schemas.microsoft.com/office/drawing/2014/main" xmlns="" id="{76B0D729-BD1A-4E0C-B575-2B592FB76ABF}"/>
                  </a:ext>
                </a:extLst>
              </p:cNvPr>
              <p:cNvSpPr/>
              <p:nvPr/>
            </p:nvSpPr>
            <p:spPr>
              <a:xfrm>
                <a:off x="-5720520" y="1287950"/>
                <a:ext cx="11585332" cy="1179935"/>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379699"/>
                <a:ext cx="9352141" cy="10881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“小”与“大”的辩证法中</a:t>
                </a:r>
                <a:endParaRPr kumimoji="0" lang="en-US" altLang="zh-CN"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lvl="0" algn="ctr">
                  <a:defRPr/>
                </a:pP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蕴藏着</a:t>
                </a:r>
                <a:r>
                  <a:rPr lang="zh-CN" altLang="en-US" sz="2600" b="1" kern="0" dirty="0">
                    <a:solidFill>
                      <a:prstClr val="white"/>
                    </a:solidFill>
                    <a:latin typeface="微软雅黑" panose="020B0503020204020204" pitchFamily="34" charset="-122"/>
                    <a:ea typeface="微软雅黑" panose="020B0503020204020204" pitchFamily="34" charset="-122"/>
                  </a:rPr>
                  <a:t>中国共产党的百年历史</a:t>
                </a: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智慧</a:t>
                </a: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62265" cy="16669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5541"/>
              <a:ext cx="2050938" cy="1367292"/>
            </a:xfrm>
            <a:prstGeom prst="rect">
              <a:avLst/>
            </a:prstGeom>
          </p:spPr>
        </p:pic>
      </p:grpSp>
      <p:pic>
        <p:nvPicPr>
          <p:cNvPr id="1028" name="Picture 4">
            <a:extLst>
              <a:ext uri="{FF2B5EF4-FFF2-40B4-BE49-F238E27FC236}">
                <a16:creationId xmlns:a16="http://schemas.microsoft.com/office/drawing/2014/main" xmlns="" id="{0A091C0A-CE74-4AB5-AD22-D00778207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9702" y="190305"/>
            <a:ext cx="2429223" cy="136729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xmlns="" id="{F69A2793-0496-4F78-82FD-7E61EB49DD25}"/>
              </a:ext>
            </a:extLst>
          </p:cNvPr>
          <p:cNvSpPr/>
          <p:nvPr/>
        </p:nvSpPr>
        <p:spPr>
          <a:xfrm>
            <a:off x="311641" y="5201253"/>
            <a:ext cx="4638527" cy="799706"/>
          </a:xfrm>
          <a:prstGeom prst="rect">
            <a:avLst/>
          </a:prstGeom>
        </p:spPr>
        <p:txBody>
          <a:bodyPr wrap="square">
            <a:spAutoFit/>
          </a:bodyPr>
          <a:lstStyle/>
          <a:p>
            <a:pPr marL="0" marR="0" lvl="0" indent="0" algn="just" defTabSz="914400" rtl="0" eaLnBrk="1" fontAlgn="base" latinLnBrk="0" hangingPunct="0">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中央苏区，毛泽东在沙洲坝挖了一口吃水井，为百姓解决吃水问题</a:t>
            </a:r>
          </a:p>
        </p:txBody>
      </p:sp>
      <p:pic>
        <p:nvPicPr>
          <p:cNvPr id="2050" name="Picture 2">
            <a:extLst>
              <a:ext uri="{FF2B5EF4-FFF2-40B4-BE49-F238E27FC236}">
                <a16:creationId xmlns:a16="http://schemas.microsoft.com/office/drawing/2014/main" xmlns="" id="{582F4569-91DA-4363-874A-979849FE6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771" y="1741868"/>
            <a:ext cx="4466267" cy="33430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xmlns="" id="{FB7C100F-FAD7-4670-B583-ABBE13F4387B}"/>
              </a:ext>
            </a:extLst>
          </p:cNvPr>
          <p:cNvPicPr>
            <a:picLocks noChangeAspect="1"/>
          </p:cNvPicPr>
          <p:nvPr/>
        </p:nvPicPr>
        <p:blipFill rotWithShape="1">
          <a:blip r:embed="rId7">
            <a:extLst>
              <a:ext uri="{28A0092B-C50C-407E-A947-70E740481C1C}">
                <a14:useLocalDpi xmlns:a14="http://schemas.microsoft.com/office/drawing/2010/main" val="0"/>
              </a:ext>
            </a:extLst>
          </a:blip>
          <a:srcRect b="3746"/>
          <a:stretch/>
        </p:blipFill>
        <p:spPr>
          <a:xfrm>
            <a:off x="5070773" y="1741869"/>
            <a:ext cx="2985416" cy="3343066"/>
          </a:xfrm>
          <a:prstGeom prst="rect">
            <a:avLst/>
          </a:prstGeom>
          <a:ln>
            <a:noFill/>
          </a:ln>
          <a:effectLst>
            <a:outerShdw blurRad="292100" dist="139700" dir="2700000" algn="tl" rotWithShape="0">
              <a:srgbClr val="333333">
                <a:alpha val="65000"/>
              </a:srgbClr>
            </a:outerShdw>
          </a:effectLst>
        </p:spPr>
      </p:pic>
      <p:sp>
        <p:nvSpPr>
          <p:cNvPr id="18" name="矩形 17">
            <a:extLst>
              <a:ext uri="{FF2B5EF4-FFF2-40B4-BE49-F238E27FC236}">
                <a16:creationId xmlns:a16="http://schemas.microsoft.com/office/drawing/2014/main" xmlns="" id="{CEFDF981-64A0-48CE-A817-8948A05215D8}"/>
              </a:ext>
            </a:extLst>
          </p:cNvPr>
          <p:cNvSpPr/>
          <p:nvPr/>
        </p:nvSpPr>
        <p:spPr>
          <a:xfrm>
            <a:off x="4988669" y="5152597"/>
            <a:ext cx="3064619" cy="1538370"/>
          </a:xfrm>
          <a:prstGeom prst="rect">
            <a:avLst/>
          </a:prstGeom>
        </p:spPr>
        <p:txBody>
          <a:bodyPr wrap="square">
            <a:spAutoFit/>
          </a:bodyPr>
          <a:lstStyle/>
          <a:p>
            <a:pPr marL="0" marR="0" lvl="0" indent="0" algn="just" defTabSz="914400" rtl="0" eaLnBrk="1" fontAlgn="base" latinLnBrk="0" hangingPunct="0">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在新中国成立后的一次国务会议上，中央领导研究“东来顺”的羊肉为什么变得不好吃了</a:t>
            </a:r>
          </a:p>
        </p:txBody>
      </p:sp>
      <p:sp>
        <p:nvSpPr>
          <p:cNvPr id="24" name="矩形 23">
            <a:extLst>
              <a:ext uri="{FF2B5EF4-FFF2-40B4-BE49-F238E27FC236}">
                <a16:creationId xmlns:a16="http://schemas.microsoft.com/office/drawing/2014/main" xmlns="" id="{8C90C11A-5747-45AB-B3CF-EB256AEE7035}"/>
              </a:ext>
            </a:extLst>
          </p:cNvPr>
          <p:cNvSpPr/>
          <p:nvPr/>
        </p:nvSpPr>
        <p:spPr>
          <a:xfrm>
            <a:off x="8302207" y="2653891"/>
            <a:ext cx="3643466" cy="3247877"/>
          </a:xfrm>
          <a:prstGeom prst="rect">
            <a:avLst/>
          </a:prstGeom>
        </p:spPr>
        <p:txBody>
          <a:bodyPr wrap="square">
            <a:spAutoFit/>
          </a:bodyPr>
          <a:lstStyle/>
          <a:p>
            <a:pPr marL="0" marR="0" lvl="0" indent="622800" algn="just" defTabSz="914400" rtl="0" eaLnBrk="1" fontAlgn="base" latinLnBrk="0" hangingPunct="0">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B26A37"/>
                </a:solidFill>
                <a:effectLst/>
                <a:uLnTx/>
                <a:uFillTx/>
                <a:latin typeface="Microsoft YaHei"/>
                <a:ea typeface="Microsoft YaHei"/>
                <a:cs typeface="Times New Roman" panose="02020603050405020304" pitchFamily="18" charset="0"/>
              </a:rPr>
              <a:t> 看似是一件件微不足道的“小”事，实则蕴藏着中国共产党这个百年大党成功的“大” 智慧。</a:t>
            </a:r>
          </a:p>
        </p:txBody>
      </p:sp>
    </p:spTree>
    <p:extLst>
      <p:ext uri="{BB962C8B-B14F-4D97-AF65-F5344CB8AC3E}">
        <p14:creationId xmlns:p14="http://schemas.microsoft.com/office/powerpoint/2010/main" val="1077769623"/>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xmlns="" id="{B9E34577-498D-4C28-A7D2-D33B076EE23B}"/>
              </a:ext>
            </a:extLst>
          </p:cNvPr>
          <p:cNvGrpSpPr/>
          <p:nvPr/>
        </p:nvGrpSpPr>
        <p:grpSpPr>
          <a:xfrm>
            <a:off x="-157" y="-95541"/>
            <a:ext cx="12197507" cy="1630894"/>
            <a:chOff x="-157" y="-95541"/>
            <a:chExt cx="12197507" cy="1630894"/>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7" y="132762"/>
              <a:ext cx="12197507" cy="1402591"/>
              <a:chOff x="-5720520" y="757867"/>
              <a:chExt cx="14871044" cy="1710018"/>
            </a:xfrm>
          </p:grpSpPr>
          <p:sp>
            <p:nvSpPr>
              <p:cNvPr id="21" name="矩形 20">
                <a:extLst>
                  <a:ext uri="{FF2B5EF4-FFF2-40B4-BE49-F238E27FC236}">
                    <a16:creationId xmlns:a16="http://schemas.microsoft.com/office/drawing/2014/main" xmlns="" id="{76B0D729-BD1A-4E0C-B575-2B592FB76ABF}"/>
                  </a:ext>
                </a:extLst>
              </p:cNvPr>
              <p:cNvSpPr/>
              <p:nvPr/>
            </p:nvSpPr>
            <p:spPr>
              <a:xfrm>
                <a:off x="-5720520" y="1287950"/>
                <a:ext cx="11585332" cy="1179935"/>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379699"/>
                <a:ext cx="9352141" cy="10881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“小”与“大”的辩证法中</a:t>
                </a:r>
                <a:endParaRPr kumimoji="0" lang="en-US" altLang="zh-CN"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lvl="0" algn="ctr">
                  <a:defRPr/>
                </a:pP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蕴藏着</a:t>
                </a:r>
                <a:r>
                  <a:rPr lang="zh-CN" altLang="en-US" sz="2600" b="1" kern="0" dirty="0">
                    <a:solidFill>
                      <a:prstClr val="white"/>
                    </a:solidFill>
                    <a:latin typeface="微软雅黑" panose="020B0503020204020204" pitchFamily="34" charset="-122"/>
                    <a:ea typeface="微软雅黑" panose="020B0503020204020204" pitchFamily="34" charset="-122"/>
                  </a:rPr>
                  <a:t>中国共产党的百年历史</a:t>
                </a: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智慧</a:t>
                </a: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62265" cy="16669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5541"/>
              <a:ext cx="2050938" cy="1367292"/>
            </a:xfrm>
            <a:prstGeom prst="rect">
              <a:avLst/>
            </a:prstGeom>
          </p:spPr>
        </p:pic>
      </p:grpSp>
      <p:sp>
        <p:nvSpPr>
          <p:cNvPr id="16" name="矩形 15">
            <a:extLst>
              <a:ext uri="{FF2B5EF4-FFF2-40B4-BE49-F238E27FC236}">
                <a16:creationId xmlns:a16="http://schemas.microsoft.com/office/drawing/2014/main" xmlns="" id="{4646B610-F7DD-47DC-8364-23968159C343}"/>
              </a:ext>
            </a:extLst>
          </p:cNvPr>
          <p:cNvSpPr/>
          <p:nvPr/>
        </p:nvSpPr>
        <p:spPr>
          <a:xfrm>
            <a:off x="2000357" y="1730652"/>
            <a:ext cx="3148998" cy="2358403"/>
          </a:xfrm>
          <a:prstGeom prst="rect">
            <a:avLst/>
          </a:prstGeom>
        </p:spPr>
        <p:txBody>
          <a:bodyPr wrap="square">
            <a:spAutoFit/>
          </a:bodyPr>
          <a:lstStyle/>
          <a:p>
            <a:pPr marL="0" marR="0" lvl="0" indent="622800" algn="just" defTabSz="914400" rtl="0" eaLnBrk="1" fontAlgn="base" latinLnBrk="0" hangingPunct="0">
              <a:lnSpc>
                <a:spcPct val="13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B26A37"/>
                </a:solidFill>
                <a:effectLst/>
                <a:uLnTx/>
                <a:uFillTx/>
                <a:latin typeface="Microsoft YaHei"/>
                <a:ea typeface="Microsoft YaHei"/>
                <a:cs typeface="Times New Roman" panose="02020603050405020304" pitchFamily="18" charset="0"/>
              </a:rPr>
              <a:t>87</a:t>
            </a:r>
            <a:r>
              <a:rPr kumimoji="0" lang="zh-CN" altLang="en-US" sz="2800" b="1" i="0" u="none" strike="noStrike" kern="1200" cap="none" spc="0" normalizeH="0" baseline="0" noProof="0" dirty="0">
                <a:ln>
                  <a:noFill/>
                </a:ln>
                <a:solidFill>
                  <a:srgbClr val="B26A37"/>
                </a:solidFill>
                <a:effectLst/>
                <a:uLnTx/>
                <a:uFillTx/>
                <a:latin typeface="Microsoft YaHei"/>
                <a:ea typeface="Microsoft YaHei"/>
                <a:cs typeface="Times New Roman" panose="02020603050405020304" pitchFamily="18" charset="0"/>
              </a:rPr>
              <a:t>年前</a:t>
            </a:r>
            <a:endParaRPr kumimoji="0" lang="en-US" altLang="zh-CN" sz="2000" b="1"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endParaRPr>
          </a:p>
          <a:p>
            <a:pPr marL="0" marR="0" lvl="0" indent="622800" algn="just" defTabSz="914400" rtl="0" eaLnBrk="1" fontAlgn="base" latinLnBrk="0" hangingPunct="0">
              <a:lnSpc>
                <a:spcPct val="13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 </a:t>
            </a:r>
            <a:r>
              <a:rPr kumimoji="0" lang="zh-CN" altLang="en-US" sz="20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“我们应该深刻地注意群众的问题，从土地劳动的问题到柴米油盐问题。</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a:t>
            </a:r>
          </a:p>
        </p:txBody>
      </p:sp>
      <p:pic>
        <p:nvPicPr>
          <p:cNvPr id="1028" name="Picture 4">
            <a:extLst>
              <a:ext uri="{FF2B5EF4-FFF2-40B4-BE49-F238E27FC236}">
                <a16:creationId xmlns:a16="http://schemas.microsoft.com/office/drawing/2014/main" xmlns="" id="{0A091C0A-CE74-4AB5-AD22-D00778207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9702" y="190305"/>
            <a:ext cx="2429223" cy="136729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xmlns="" id="{F69A2793-0496-4F78-82FD-7E61EB49DD25}"/>
              </a:ext>
            </a:extLst>
          </p:cNvPr>
          <p:cNvSpPr/>
          <p:nvPr/>
        </p:nvSpPr>
        <p:spPr>
          <a:xfrm>
            <a:off x="5530100" y="1730652"/>
            <a:ext cx="3595227" cy="2213939"/>
          </a:xfrm>
          <a:prstGeom prst="rect">
            <a:avLst/>
          </a:prstGeom>
        </p:spPr>
        <p:txBody>
          <a:bodyPr wrap="square">
            <a:spAutoFit/>
          </a:bodyPr>
          <a:lstStyle/>
          <a:p>
            <a:pPr marL="0" marR="0" lvl="0" indent="622800" algn="just" defTabSz="914400" rtl="0" eaLnBrk="1" fontAlgn="base" latinLnBrk="0" hangingPunct="0">
              <a:lnSpc>
                <a:spcPct val="13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B26A37"/>
                </a:solidFill>
                <a:effectLst/>
                <a:uLnTx/>
                <a:uFillTx/>
                <a:latin typeface="Microsoft YaHei"/>
                <a:ea typeface="Microsoft YaHei"/>
                <a:cs typeface="Times New Roman" panose="02020603050405020304" pitchFamily="18" charset="0"/>
              </a:rPr>
              <a:t>87</a:t>
            </a:r>
            <a:r>
              <a:rPr kumimoji="0" lang="zh-CN" altLang="en-US" sz="2800" b="1" i="0" u="none" strike="noStrike" kern="1200" cap="none" spc="0" normalizeH="0" baseline="0" noProof="0" dirty="0">
                <a:ln>
                  <a:noFill/>
                </a:ln>
                <a:solidFill>
                  <a:srgbClr val="B26A37"/>
                </a:solidFill>
                <a:effectLst/>
                <a:uLnTx/>
                <a:uFillTx/>
                <a:latin typeface="Microsoft YaHei"/>
                <a:ea typeface="Microsoft YaHei"/>
                <a:cs typeface="Times New Roman" panose="02020603050405020304" pitchFamily="18" charset="0"/>
              </a:rPr>
              <a:t>年后</a:t>
            </a:r>
            <a:endParaRPr kumimoji="0" lang="en-US" altLang="zh-CN" sz="2800" b="1" i="0" u="none" strike="noStrike" kern="1200" cap="none" spc="0" normalizeH="0" baseline="0" noProof="0" dirty="0">
              <a:ln>
                <a:noFill/>
              </a:ln>
              <a:solidFill>
                <a:srgbClr val="B26A37"/>
              </a:solidFill>
              <a:effectLst/>
              <a:uLnTx/>
              <a:uFillTx/>
              <a:latin typeface="Microsoft YaHei"/>
              <a:ea typeface="Microsoft YaHei"/>
              <a:cs typeface="Times New Roman" panose="02020603050405020304" pitchFamily="18" charset="0"/>
            </a:endParaRPr>
          </a:p>
          <a:p>
            <a:pPr marL="0" marR="0" lvl="0" indent="622800" algn="just" defTabSz="914400" rtl="0" eaLnBrk="1" fontAlgn="base" latinLnBrk="0" hangingPunct="0">
              <a:lnSpc>
                <a:spcPct val="13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“用的是自来水吗？污水怎么处理？”“搬过来后都做些什么？”“你们生活上还有什么期盼、什么打算吗？”</a:t>
            </a:r>
          </a:p>
        </p:txBody>
      </p:sp>
      <p:pic>
        <p:nvPicPr>
          <p:cNvPr id="3074" name="Picture 2">
            <a:extLst>
              <a:ext uri="{FF2B5EF4-FFF2-40B4-BE49-F238E27FC236}">
                <a16:creationId xmlns:a16="http://schemas.microsoft.com/office/drawing/2014/main" xmlns="" id="{D80D5303-CE79-4388-9B98-7E640DB07B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89069"/>
            <a:ext cx="1790316" cy="24201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xmlns="" id="{04F54F0F-D102-453A-96ED-20C64F116E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83474" y="1908648"/>
            <a:ext cx="2908526" cy="1945804"/>
          </a:xfrm>
          <a:prstGeom prst="rect">
            <a:avLst/>
          </a:prstGeom>
          <a:ln>
            <a:noFill/>
          </a:ln>
          <a:effectLst>
            <a:outerShdw blurRad="292100" dist="139700" dir="2700000" algn="tl" rotWithShape="0">
              <a:srgbClr val="333333">
                <a:alpha val="65000"/>
              </a:srgbClr>
            </a:outerShdw>
          </a:effectLst>
        </p:spPr>
      </p:pic>
      <p:grpSp>
        <p:nvGrpSpPr>
          <p:cNvPr id="4" name="组合 3">
            <a:extLst>
              <a:ext uri="{FF2B5EF4-FFF2-40B4-BE49-F238E27FC236}">
                <a16:creationId xmlns:a16="http://schemas.microsoft.com/office/drawing/2014/main" xmlns="" id="{A8EEC633-ECB5-41AF-9AD0-03D045381728}"/>
              </a:ext>
            </a:extLst>
          </p:cNvPr>
          <p:cNvGrpSpPr/>
          <p:nvPr/>
        </p:nvGrpSpPr>
        <p:grpSpPr>
          <a:xfrm>
            <a:off x="86636" y="4443605"/>
            <a:ext cx="12059643" cy="2259676"/>
            <a:chOff x="551543" y="5339802"/>
            <a:chExt cx="10987314" cy="2259676"/>
          </a:xfrm>
        </p:grpSpPr>
        <p:sp>
          <p:nvSpPr>
            <p:cNvPr id="15" name="矩形 14">
              <a:extLst>
                <a:ext uri="{FF2B5EF4-FFF2-40B4-BE49-F238E27FC236}">
                  <a16:creationId xmlns:a16="http://schemas.microsoft.com/office/drawing/2014/main" xmlns="" id="{A93C09B9-FAE1-4450-A4C7-37980DBAD83D}"/>
                </a:ext>
              </a:extLst>
            </p:cNvPr>
            <p:cNvSpPr/>
            <p:nvPr/>
          </p:nvSpPr>
          <p:spPr>
            <a:xfrm>
              <a:off x="728848" y="5356428"/>
              <a:ext cx="10595428" cy="2243050"/>
            </a:xfrm>
            <a:prstGeom prst="rect">
              <a:avLst/>
            </a:prstGeom>
          </p:spPr>
          <p:txBody>
            <a:bodyPr wrap="square">
              <a:spAutoFit/>
            </a:bodyPr>
            <a:lstStyle/>
            <a:p>
              <a:pPr marL="0" marR="0" lvl="0" indent="622800" algn="just" defTabSz="914400" rtl="0" eaLnBrk="1" fontAlgn="base" latinLnBrk="0" hangingPunct="0">
                <a:lnSpc>
                  <a:spcPct val="150000"/>
                </a:lnSpc>
                <a:spcBef>
                  <a:spcPct val="0"/>
                </a:spcBef>
                <a:spcAft>
                  <a:spcPct val="0"/>
                </a:spcAft>
                <a:buClrTx/>
                <a:buSzTx/>
                <a:buFontTx/>
                <a:buNone/>
                <a:tabLst/>
                <a:defRPr/>
              </a:pPr>
              <a:r>
                <a:rPr kumimoji="0" lang="zh-CN" altLang="en-US" sz="240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我们党的一百年多不容易、多么艰难，但有一条，这个党建起来就是为了老百姓。人民就是江山。共产党打江山、守江山，守的是什么？就是守人民的心啊。人民拥护我们党，我们党就有生命力。</a:t>
              </a:r>
              <a:endParaRPr kumimoji="0" lang="en-US" altLang="zh-CN" sz="240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endParaRPr>
            </a:p>
            <a:p>
              <a:pPr marL="0" marR="0" lvl="0" indent="622800" algn="r" defTabSz="914400" rtl="0" eaLnBrk="1" fontAlgn="base" latinLnBrk="0" hangingPunct="0">
                <a:lnSpc>
                  <a:spcPct val="150000"/>
                </a:lnSpc>
                <a:spcBef>
                  <a:spcPct val="0"/>
                </a:spcBef>
                <a:spcAft>
                  <a:spcPct val="0"/>
                </a:spcAft>
                <a:buClrTx/>
                <a:buSzTx/>
                <a:buFontTx/>
                <a:buNone/>
                <a:tabLst/>
                <a:defRPr/>
              </a:pPr>
              <a:r>
                <a:rPr kumimoji="0" lang="en-US" altLang="zh-CN" sz="240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——2021</a:t>
              </a:r>
              <a:r>
                <a:rPr kumimoji="0" lang="zh-CN" altLang="en-US" sz="240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年</a:t>
              </a:r>
              <a:r>
                <a:rPr kumimoji="0" lang="en-US" altLang="zh-CN" sz="240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5</a:t>
              </a:r>
              <a:r>
                <a:rPr kumimoji="0" lang="zh-CN" altLang="en-US" sz="240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月</a:t>
              </a:r>
              <a:r>
                <a:rPr kumimoji="0" lang="en-US" altLang="zh-CN" sz="240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13</a:t>
              </a:r>
              <a:r>
                <a:rPr kumimoji="0" lang="zh-CN" altLang="en-US" sz="240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日，习近平总书记在河南考察时指出</a:t>
              </a:r>
            </a:p>
          </p:txBody>
        </p:sp>
        <p:sp>
          <p:nvSpPr>
            <p:cNvPr id="2" name="矩形: 圆角 1">
              <a:extLst>
                <a:ext uri="{FF2B5EF4-FFF2-40B4-BE49-F238E27FC236}">
                  <a16:creationId xmlns:a16="http://schemas.microsoft.com/office/drawing/2014/main" xmlns="" id="{B37EB85A-FDE4-4951-A171-6EA53BEE4993}"/>
                </a:ext>
              </a:extLst>
            </p:cNvPr>
            <p:cNvSpPr/>
            <p:nvPr/>
          </p:nvSpPr>
          <p:spPr>
            <a:xfrm>
              <a:off x="551543" y="5339802"/>
              <a:ext cx="10987314" cy="2224090"/>
            </a:xfrm>
            <a:prstGeom prst="roundRect">
              <a:avLst/>
            </a:prstGeom>
            <a:noFill/>
            <a:ln>
              <a:solidFill>
                <a:srgbClr val="B26A37"/>
              </a:solidFill>
              <a:prstDash val="dash"/>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just" defTabSz="914400" rtl="0" eaLnBrk="1" fontAlgn="auto" latinLnBrk="0" hangingPunct="1">
                <a:lnSpc>
                  <a:spcPct val="150000"/>
                </a:lnSpc>
                <a:spcBef>
                  <a:spcPct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cxnSp>
        <p:nvCxnSpPr>
          <p:cNvPr id="6" name="直接连接符 5">
            <a:extLst>
              <a:ext uri="{FF2B5EF4-FFF2-40B4-BE49-F238E27FC236}">
                <a16:creationId xmlns:a16="http://schemas.microsoft.com/office/drawing/2014/main" xmlns="" id="{CD98AE17-B211-4FDC-B8E3-0B94B5F65E1A}"/>
              </a:ext>
            </a:extLst>
          </p:cNvPr>
          <p:cNvCxnSpPr>
            <a:cxnSpLocks/>
          </p:cNvCxnSpPr>
          <p:nvPr/>
        </p:nvCxnSpPr>
        <p:spPr>
          <a:xfrm>
            <a:off x="5359553" y="1730652"/>
            <a:ext cx="0" cy="2378528"/>
          </a:xfrm>
          <a:prstGeom prst="line">
            <a:avLst/>
          </a:prstGeom>
          <a:ln w="38100">
            <a:solidFill>
              <a:srgbClr val="B26A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298369"/>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11" name="文本框 1">
            <a:extLst>
              <a:ext uri="{FF2B5EF4-FFF2-40B4-BE49-F238E27FC236}">
                <a16:creationId xmlns:a16="http://schemas.microsoft.com/office/drawing/2014/main" xmlns="" id="{6E972A22-203E-4B2E-AC20-22695C4AA2CD}"/>
              </a:ext>
            </a:extLst>
          </p:cNvPr>
          <p:cNvSpPr txBox="1">
            <a:spLocks noChangeArrowheads="1"/>
          </p:cNvSpPr>
          <p:nvPr/>
        </p:nvSpPr>
        <p:spPr bwMode="auto">
          <a:xfrm>
            <a:off x="562587" y="2809664"/>
            <a:ext cx="3039675" cy="940514"/>
          </a:xfrm>
          <a:prstGeom prst="rect">
            <a:avLst/>
          </a:prstGeom>
          <a:solidFill>
            <a:srgbClr val="B26A37"/>
          </a:solid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2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rPr>
              <a:t>正确认识</a:t>
            </a:r>
            <a:r>
              <a:rPr kumimoji="0" lang="en-US" altLang="zh-CN" sz="2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rPr>
              <a:t>21</a:t>
            </a:r>
            <a:r>
              <a:rPr kumimoji="0" lang="zh-CN" altLang="en-US" sz="2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rPr>
              <a:t>世纪世界社会主义的形势</a:t>
            </a:r>
          </a:p>
        </p:txBody>
      </p:sp>
      <p:sp>
        <p:nvSpPr>
          <p:cNvPr id="18" name="矩形: 圆角 17">
            <a:extLst>
              <a:ext uri="{FF2B5EF4-FFF2-40B4-BE49-F238E27FC236}">
                <a16:creationId xmlns:a16="http://schemas.microsoft.com/office/drawing/2014/main" xmlns="" id="{0D7CF807-8E12-45D7-8BA3-B70CC7E2A032}"/>
              </a:ext>
            </a:extLst>
          </p:cNvPr>
          <p:cNvSpPr/>
          <p:nvPr/>
        </p:nvSpPr>
        <p:spPr>
          <a:xfrm>
            <a:off x="1200346" y="1147192"/>
            <a:ext cx="979130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（三）以自信担当、开拓奋进的姿态走向社会主义光明未来</a:t>
            </a:r>
          </a:p>
        </p:txBody>
      </p:sp>
      <p:grpSp>
        <p:nvGrpSpPr>
          <p:cNvPr id="19" name="Group 3">
            <a:extLst>
              <a:ext uri="{FF2B5EF4-FFF2-40B4-BE49-F238E27FC236}">
                <a16:creationId xmlns:a16="http://schemas.microsoft.com/office/drawing/2014/main" xmlns="" id="{36122882-D8D0-4633-AA81-058BA2FD5CAD}"/>
              </a:ext>
            </a:extLst>
          </p:cNvPr>
          <p:cNvGrpSpPr/>
          <p:nvPr/>
        </p:nvGrpSpPr>
        <p:grpSpPr>
          <a:xfrm>
            <a:off x="0" y="4238854"/>
            <a:ext cx="12192000" cy="51515"/>
            <a:chOff x="0" y="3467637"/>
            <a:chExt cx="12192000" cy="51515"/>
          </a:xfrm>
        </p:grpSpPr>
        <p:cxnSp>
          <p:nvCxnSpPr>
            <p:cNvPr id="20" name="Straight Connector 4">
              <a:extLst>
                <a:ext uri="{FF2B5EF4-FFF2-40B4-BE49-F238E27FC236}">
                  <a16:creationId xmlns:a16="http://schemas.microsoft.com/office/drawing/2014/main" xmlns="" id="{3888EA5F-55B3-44E8-A3C2-8F939A5BC251}"/>
                </a:ext>
              </a:extLst>
            </p:cNvPr>
            <p:cNvCxnSpPr/>
            <p:nvPr/>
          </p:nvCxnSpPr>
          <p:spPr>
            <a:xfrm>
              <a:off x="0" y="3519152"/>
              <a:ext cx="12192000" cy="0"/>
            </a:xfrm>
            <a:prstGeom prst="line">
              <a:avLst/>
            </a:prstGeom>
            <a:noFill/>
            <a:ln w="28575" cap="flat" cmpd="sng" algn="ctr">
              <a:solidFill>
                <a:srgbClr val="21221F">
                  <a:lumMod val="75000"/>
                  <a:lumOff val="25000"/>
                </a:srgbClr>
              </a:solidFill>
              <a:prstDash val="solid"/>
              <a:miter lim="800000"/>
            </a:ln>
            <a:effectLst/>
          </p:spPr>
        </p:cxnSp>
        <p:cxnSp>
          <p:nvCxnSpPr>
            <p:cNvPr id="21" name="Straight Connector 6">
              <a:extLst>
                <a:ext uri="{FF2B5EF4-FFF2-40B4-BE49-F238E27FC236}">
                  <a16:creationId xmlns:a16="http://schemas.microsoft.com/office/drawing/2014/main" xmlns="" id="{C481365F-5E30-4307-8E5E-7123BD7E6CB9}"/>
                </a:ext>
              </a:extLst>
            </p:cNvPr>
            <p:cNvCxnSpPr/>
            <p:nvPr/>
          </p:nvCxnSpPr>
          <p:spPr>
            <a:xfrm>
              <a:off x="0" y="3467637"/>
              <a:ext cx="12192000" cy="0"/>
            </a:xfrm>
            <a:prstGeom prst="line">
              <a:avLst/>
            </a:prstGeom>
            <a:noFill/>
            <a:ln w="28575" cap="flat" cmpd="sng" algn="ctr">
              <a:solidFill>
                <a:srgbClr val="21221F">
                  <a:lumMod val="75000"/>
                  <a:lumOff val="25000"/>
                </a:srgbClr>
              </a:solidFill>
              <a:prstDash val="solid"/>
              <a:miter lim="800000"/>
            </a:ln>
            <a:effectLst/>
          </p:spPr>
        </p:cxnSp>
      </p:grpSp>
      <p:sp>
        <p:nvSpPr>
          <p:cNvPr id="23" name="Oval 7">
            <a:extLst>
              <a:ext uri="{FF2B5EF4-FFF2-40B4-BE49-F238E27FC236}">
                <a16:creationId xmlns:a16="http://schemas.microsoft.com/office/drawing/2014/main" xmlns="" id="{2276A1BB-0CCB-4B04-986A-34A6A535277A}"/>
              </a:ext>
            </a:extLst>
          </p:cNvPr>
          <p:cNvSpPr/>
          <p:nvPr/>
        </p:nvSpPr>
        <p:spPr>
          <a:xfrm>
            <a:off x="5889227" y="4135468"/>
            <a:ext cx="206773" cy="206773"/>
          </a:xfrm>
          <a:prstGeom prst="ellipse">
            <a:avLst/>
          </a:prstGeom>
          <a:solidFill>
            <a:srgbClr val="B97300"/>
          </a:solidFill>
          <a:ln w="38100" cap="flat" cmpd="sng" algn="ctr">
            <a:solidFill>
              <a:srgbClr val="21221F">
                <a:lumMod val="75000"/>
                <a:lumOff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字魂105号-简雅黑"/>
              <a:cs typeface="+mn-ea"/>
              <a:sym typeface="+mn-lt"/>
            </a:endParaRPr>
          </a:p>
        </p:txBody>
      </p:sp>
      <p:sp>
        <p:nvSpPr>
          <p:cNvPr id="24" name="Oval 8">
            <a:extLst>
              <a:ext uri="{FF2B5EF4-FFF2-40B4-BE49-F238E27FC236}">
                <a16:creationId xmlns:a16="http://schemas.microsoft.com/office/drawing/2014/main" xmlns="" id="{9D907F77-1E41-438A-8C6F-2A1172F0A52D}"/>
              </a:ext>
            </a:extLst>
          </p:cNvPr>
          <p:cNvSpPr/>
          <p:nvPr/>
        </p:nvSpPr>
        <p:spPr>
          <a:xfrm>
            <a:off x="9799414" y="4135467"/>
            <a:ext cx="206773" cy="206773"/>
          </a:xfrm>
          <a:prstGeom prst="ellipse">
            <a:avLst/>
          </a:prstGeom>
          <a:solidFill>
            <a:srgbClr val="7B4D00"/>
          </a:solidFill>
          <a:ln w="38100" cap="flat" cmpd="sng" algn="ctr">
            <a:solidFill>
              <a:srgbClr val="21221F">
                <a:lumMod val="75000"/>
                <a:lumOff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字魂105号-简雅黑"/>
              <a:cs typeface="+mn-ea"/>
              <a:sym typeface="+mn-lt"/>
            </a:endParaRPr>
          </a:p>
        </p:txBody>
      </p:sp>
      <p:sp>
        <p:nvSpPr>
          <p:cNvPr id="25" name="Oval 9">
            <a:extLst>
              <a:ext uri="{FF2B5EF4-FFF2-40B4-BE49-F238E27FC236}">
                <a16:creationId xmlns:a16="http://schemas.microsoft.com/office/drawing/2014/main" xmlns="" id="{CCB2B59F-3009-4A36-80E2-3A20E84309AD}"/>
              </a:ext>
            </a:extLst>
          </p:cNvPr>
          <p:cNvSpPr/>
          <p:nvPr/>
        </p:nvSpPr>
        <p:spPr>
          <a:xfrm>
            <a:off x="1979040" y="4135468"/>
            <a:ext cx="206773" cy="206773"/>
          </a:xfrm>
          <a:prstGeom prst="ellipse">
            <a:avLst/>
          </a:prstGeom>
          <a:solidFill>
            <a:srgbClr val="F79A00"/>
          </a:solidFill>
          <a:ln w="38100" cap="flat" cmpd="sng" algn="ctr">
            <a:solidFill>
              <a:srgbClr val="21221F">
                <a:lumMod val="75000"/>
                <a:lumOff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字魂105号-简雅黑"/>
              <a:cs typeface="+mn-ea"/>
              <a:sym typeface="+mn-lt"/>
            </a:endParaRPr>
          </a:p>
        </p:txBody>
      </p:sp>
      <p:sp>
        <p:nvSpPr>
          <p:cNvPr id="28" name="文本框 1">
            <a:extLst>
              <a:ext uri="{FF2B5EF4-FFF2-40B4-BE49-F238E27FC236}">
                <a16:creationId xmlns:a16="http://schemas.microsoft.com/office/drawing/2014/main" xmlns="" id="{71B8F4DF-264A-4D2A-B962-60677B2614F6}"/>
              </a:ext>
            </a:extLst>
          </p:cNvPr>
          <p:cNvSpPr txBox="1">
            <a:spLocks noChangeArrowheads="1"/>
          </p:cNvSpPr>
          <p:nvPr/>
        </p:nvSpPr>
        <p:spPr bwMode="auto">
          <a:xfrm>
            <a:off x="4327819" y="4736981"/>
            <a:ext cx="3329588" cy="1383712"/>
          </a:xfrm>
          <a:prstGeom prst="rect">
            <a:avLst/>
          </a:prstGeom>
          <a:solidFill>
            <a:srgbClr val="B26A37"/>
          </a:solid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20000"/>
              </a:lnSpc>
              <a:spcBef>
                <a:spcPts val="1400"/>
              </a:spcBef>
              <a:defRPr/>
            </a:pPr>
            <a:r>
              <a:rPr lang="zh-CN" altLang="en-US" sz="2400" dirty="0">
                <a:solidFill>
                  <a:schemeClr val="bg1"/>
                </a:solidFill>
              </a:rPr>
              <a:t>充分估计中国特色社会主义的成功实践对世界社会主义发展的意义</a:t>
            </a:r>
          </a:p>
        </p:txBody>
      </p:sp>
      <p:sp>
        <p:nvSpPr>
          <p:cNvPr id="29" name="文本框 1">
            <a:extLst>
              <a:ext uri="{FF2B5EF4-FFF2-40B4-BE49-F238E27FC236}">
                <a16:creationId xmlns:a16="http://schemas.microsoft.com/office/drawing/2014/main" xmlns="" id="{AD16462E-B51E-47E7-9C2C-0C7F97855C65}"/>
              </a:ext>
            </a:extLst>
          </p:cNvPr>
          <p:cNvSpPr txBox="1">
            <a:spLocks noChangeArrowheads="1"/>
          </p:cNvSpPr>
          <p:nvPr/>
        </p:nvSpPr>
        <p:spPr bwMode="auto">
          <a:xfrm>
            <a:off x="8205828" y="2521538"/>
            <a:ext cx="3329588" cy="1383712"/>
          </a:xfrm>
          <a:prstGeom prst="rect">
            <a:avLst/>
          </a:prstGeom>
          <a:solidFill>
            <a:srgbClr val="B26A37"/>
          </a:solid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20000"/>
              </a:lnSpc>
              <a:spcBef>
                <a:spcPts val="1400"/>
              </a:spcBef>
              <a:defRPr/>
            </a:pPr>
            <a:r>
              <a:rPr lang="zh-CN" altLang="en-US" sz="2400" dirty="0">
                <a:solidFill>
                  <a:schemeClr val="bg1"/>
                </a:solidFill>
              </a:rPr>
              <a:t>坚定信心，振奋精神，以开拓奋进的姿态走向社会主义光明未来</a:t>
            </a:r>
          </a:p>
        </p:txBody>
      </p:sp>
    </p:spTree>
    <p:extLst>
      <p:ext uri="{BB962C8B-B14F-4D97-AF65-F5344CB8AC3E}">
        <p14:creationId xmlns:p14="http://schemas.microsoft.com/office/powerpoint/2010/main" val="150083033"/>
      </p:ext>
    </p:extLst>
  </p:cSld>
  <p:clrMapOvr>
    <a:masterClrMapping/>
  </p:clrMapOvr>
  <p:transition spd="med">
    <p:pull/>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18" name="矩形 17">
            <a:extLst>
              <a:ext uri="{FF2B5EF4-FFF2-40B4-BE49-F238E27FC236}">
                <a16:creationId xmlns:a16="http://schemas.microsoft.com/office/drawing/2014/main" xmlns="" id="{50E84B0D-F59B-456C-A0CF-AD8F880A70AB}"/>
              </a:ext>
            </a:extLst>
          </p:cNvPr>
          <p:cNvSpPr/>
          <p:nvPr/>
        </p:nvSpPr>
        <p:spPr>
          <a:xfrm>
            <a:off x="702529" y="1945458"/>
            <a:ext cx="5400837"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正确认识</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21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世纪世界社会主义的形势</a:t>
            </a:r>
          </a:p>
        </p:txBody>
      </p:sp>
      <p:sp>
        <p:nvSpPr>
          <p:cNvPr id="21" name="矩形 20">
            <a:extLst>
              <a:ext uri="{FF2B5EF4-FFF2-40B4-BE49-F238E27FC236}">
                <a16:creationId xmlns:a16="http://schemas.microsoft.com/office/drawing/2014/main" xmlns="" id="{017510DC-18E6-4841-ADDD-1354A24B6AB6}"/>
              </a:ext>
            </a:extLst>
          </p:cNvPr>
          <p:cNvSpPr>
            <a:spLocks noChangeArrowheads="1"/>
          </p:cNvSpPr>
          <p:nvPr/>
        </p:nvSpPr>
        <p:spPr bwMode="auto">
          <a:xfrm>
            <a:off x="1933673" y="5908320"/>
            <a:ext cx="8324654"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社会主义正经历从逐渐走出低潮到走向</a:t>
            </a:r>
            <a:r>
              <a:rPr kumimoji="0" lang="zh-CN" altLang="en-US" sz="32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振兴</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的重要时期</a:t>
            </a:r>
          </a:p>
        </p:txBody>
      </p:sp>
      <p:pic>
        <p:nvPicPr>
          <p:cNvPr id="17410" name="Picture 2" descr="See the source image">
            <a:extLst>
              <a:ext uri="{FF2B5EF4-FFF2-40B4-BE49-F238E27FC236}">
                <a16:creationId xmlns:a16="http://schemas.microsoft.com/office/drawing/2014/main" xmlns="" id="{36F40232-0BE2-42D6-9B35-34546C9D6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34" y="2691897"/>
            <a:ext cx="5276680" cy="29681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矩形: 圆角 7">
            <a:extLst>
              <a:ext uri="{FF2B5EF4-FFF2-40B4-BE49-F238E27FC236}">
                <a16:creationId xmlns:a16="http://schemas.microsoft.com/office/drawing/2014/main" xmlns="" id="{379EB025-52A9-42FD-85DE-ADAE873A77FD}"/>
              </a:ext>
            </a:extLst>
          </p:cNvPr>
          <p:cNvSpPr/>
          <p:nvPr/>
        </p:nvSpPr>
        <p:spPr>
          <a:xfrm>
            <a:off x="1200346" y="1147192"/>
            <a:ext cx="979130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（三）以自信担当、开拓奋进的姿态走向社会主义光明未来</a:t>
            </a:r>
          </a:p>
        </p:txBody>
      </p:sp>
      <p:sp>
        <p:nvSpPr>
          <p:cNvPr id="9" name="Right Arrow 15">
            <a:extLst>
              <a:ext uri="{FF2B5EF4-FFF2-40B4-BE49-F238E27FC236}">
                <a16:creationId xmlns:a16="http://schemas.microsoft.com/office/drawing/2014/main" xmlns="" id="{0E3BFCAD-DED1-4F53-95AD-5E2FD28E6EE1}"/>
              </a:ext>
            </a:extLst>
          </p:cNvPr>
          <p:cNvSpPr/>
          <p:nvPr/>
        </p:nvSpPr>
        <p:spPr>
          <a:xfrm rot="10800000">
            <a:off x="5674914" y="3092716"/>
            <a:ext cx="6517086" cy="2281630"/>
          </a:xfrm>
          <a:prstGeom prst="rightArrow">
            <a:avLst/>
          </a:prstGeom>
          <a:solidFill>
            <a:srgbClr val="F8F4E9">
              <a:lumMod val="90000"/>
            </a:srgbClr>
          </a:solidFill>
          <a:ln>
            <a:solidFill>
              <a:srgbClr val="F8F4E9">
                <a:lumMod val="75000"/>
              </a:srgbClr>
            </a:solidFill>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hueOff val="0"/>
                  <a:satOff val="0"/>
                  <a:lumOff val="0"/>
                  <a:alphaOff val="0"/>
                </a:srgbClr>
              </a:solidFill>
              <a:effectLst/>
              <a:uLnTx/>
              <a:uFillTx/>
              <a:latin typeface="字魂105号-简雅黑"/>
              <a:cs typeface="+mn-ea"/>
              <a:sym typeface="+mn-lt"/>
            </a:endParaRPr>
          </a:p>
        </p:txBody>
      </p:sp>
      <p:sp>
        <p:nvSpPr>
          <p:cNvPr id="3" name="矩形 2">
            <a:extLst>
              <a:ext uri="{FF2B5EF4-FFF2-40B4-BE49-F238E27FC236}">
                <a16:creationId xmlns:a16="http://schemas.microsoft.com/office/drawing/2014/main" xmlns="" id="{E366B499-34B6-40ED-8089-7DA70C0DE39B}"/>
              </a:ext>
            </a:extLst>
          </p:cNvPr>
          <p:cNvSpPr/>
          <p:nvPr/>
        </p:nvSpPr>
        <p:spPr>
          <a:xfrm>
            <a:off x="6680200" y="3752718"/>
            <a:ext cx="5511800" cy="434340"/>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世界资本主义</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衰退期</a:t>
            </a:r>
            <a:endParaRPr lang="zh-CN" altLang="en-US" sz="2400" dirty="0">
              <a:solidFill>
                <a:schemeClr val="bg1"/>
              </a:solidFill>
            </a:endParaRPr>
          </a:p>
        </p:txBody>
      </p:sp>
      <p:sp>
        <p:nvSpPr>
          <p:cNvPr id="15" name="矩形 14">
            <a:extLst>
              <a:ext uri="{FF2B5EF4-FFF2-40B4-BE49-F238E27FC236}">
                <a16:creationId xmlns:a16="http://schemas.microsoft.com/office/drawing/2014/main" xmlns="" id="{A2A3C3C4-E7E4-4A4C-9149-48B70B105EA5}"/>
              </a:ext>
            </a:extLst>
          </p:cNvPr>
          <p:cNvSpPr/>
          <p:nvPr/>
        </p:nvSpPr>
        <p:spPr>
          <a:xfrm>
            <a:off x="6680200" y="4293912"/>
            <a:ext cx="5511800" cy="434340"/>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世界社会主义</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调整变革期、上升期</a:t>
            </a:r>
            <a:endParaRPr lang="zh-CN" altLang="en-US" sz="2400" dirty="0">
              <a:solidFill>
                <a:schemeClr val="bg1"/>
              </a:solidFill>
            </a:endParaRPr>
          </a:p>
        </p:txBody>
      </p:sp>
    </p:spTree>
    <p:extLst>
      <p:ext uri="{BB962C8B-B14F-4D97-AF65-F5344CB8AC3E}">
        <p14:creationId xmlns:p14="http://schemas.microsoft.com/office/powerpoint/2010/main" val="3686129239"/>
      </p:ext>
    </p:extLst>
  </p:cSld>
  <p:clrMapOvr>
    <a:masterClrMapping/>
  </p:clrMapOvr>
  <p:transition spd="med">
    <p:pull/>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18" name="矩形 17">
            <a:extLst>
              <a:ext uri="{FF2B5EF4-FFF2-40B4-BE49-F238E27FC236}">
                <a16:creationId xmlns:a16="http://schemas.microsoft.com/office/drawing/2014/main" xmlns="" id="{50E84B0D-F59B-456C-A0CF-AD8F880A70AB}"/>
              </a:ext>
            </a:extLst>
          </p:cNvPr>
          <p:cNvSpPr/>
          <p:nvPr/>
        </p:nvSpPr>
        <p:spPr>
          <a:xfrm>
            <a:off x="702529" y="1945458"/>
            <a:ext cx="9366667"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充分估计中国特色社会主义的成功实践对世界社会主义发展的意义</a:t>
            </a:r>
          </a:p>
        </p:txBody>
      </p:sp>
      <p:sp>
        <p:nvSpPr>
          <p:cNvPr id="5" name="矩形 4">
            <a:extLst>
              <a:ext uri="{FF2B5EF4-FFF2-40B4-BE49-F238E27FC236}">
                <a16:creationId xmlns:a16="http://schemas.microsoft.com/office/drawing/2014/main" xmlns="" id="{49C3FBD5-076D-49FD-859E-B056B6F67564}"/>
              </a:ext>
            </a:extLst>
          </p:cNvPr>
          <p:cNvSpPr>
            <a:spLocks noChangeArrowheads="1"/>
          </p:cNvSpPr>
          <p:nvPr/>
        </p:nvSpPr>
        <p:spPr bwMode="auto">
          <a:xfrm>
            <a:off x="928322" y="2913842"/>
            <a:ext cx="10335356" cy="317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571500"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我国是世界上最大的社会主义国家，当我国建成社会主义现代化强国、成为世界上第一个不是走资本主义道路而是</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走社会主义道路成功建成现代化强国</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时，我们党领导人民在中国进行的伟大社会革命将更加充分地展示出其历史意义。</a:t>
            </a:r>
          </a:p>
          <a:p>
            <a:pPr marL="0" marR="0" lvl="0" indent="571500" algn="r" defTabSz="914400" rtl="0" eaLnBrk="0" fontAlgn="base" latinLnBrk="0" hangingPunct="0">
              <a:lnSpc>
                <a:spcPct val="15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——2018</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日，习近平总书记在新进中央委员会的委员、候补委员和省部级主要领导干部学习贯彻习近平新时代中国特色社会主义思想和党的十九大精神研讨班上的讲话</a:t>
            </a:r>
          </a:p>
        </p:txBody>
      </p:sp>
      <p:sp>
        <p:nvSpPr>
          <p:cNvPr id="6" name="矩形: 圆角 5">
            <a:extLst>
              <a:ext uri="{FF2B5EF4-FFF2-40B4-BE49-F238E27FC236}">
                <a16:creationId xmlns:a16="http://schemas.microsoft.com/office/drawing/2014/main" xmlns="" id="{4DE5C816-8FB7-4251-AFE2-1C3015B261EF}"/>
              </a:ext>
            </a:extLst>
          </p:cNvPr>
          <p:cNvSpPr/>
          <p:nvPr/>
        </p:nvSpPr>
        <p:spPr>
          <a:xfrm>
            <a:off x="1200346" y="1147192"/>
            <a:ext cx="979130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（三）以自信担当、开拓奋进的姿态走向社会主义光明未来</a:t>
            </a:r>
          </a:p>
        </p:txBody>
      </p:sp>
      <p:sp>
        <p:nvSpPr>
          <p:cNvPr id="2" name="矩形 1">
            <a:extLst>
              <a:ext uri="{FF2B5EF4-FFF2-40B4-BE49-F238E27FC236}">
                <a16:creationId xmlns:a16="http://schemas.microsoft.com/office/drawing/2014/main" xmlns="" id="{E6A2348F-D3D7-4E31-B69A-D0F7528C93CA}"/>
              </a:ext>
            </a:extLst>
          </p:cNvPr>
          <p:cNvSpPr/>
          <p:nvPr/>
        </p:nvSpPr>
        <p:spPr>
          <a:xfrm>
            <a:off x="702529" y="2563112"/>
            <a:ext cx="10786942" cy="4027801"/>
          </a:xfrm>
          <a:prstGeom prst="rect">
            <a:avLst/>
          </a:prstGeom>
          <a:noFill/>
          <a:ln>
            <a:solidFill>
              <a:srgbClr val="B26A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958583"/>
      </p:ext>
    </p:extLst>
  </p:cSld>
  <p:clrMapOvr>
    <a:masterClrMapping/>
  </p:clrMapOvr>
  <p:transition spd="med">
    <p:pull/>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450E6510-4A97-45F4-8343-8DAF88225E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7730546">
            <a:off x="-89437" y="1736962"/>
            <a:ext cx="3783756" cy="423569"/>
          </a:xfrm>
          <a:prstGeom prst="rect">
            <a:avLst/>
          </a:prstGeom>
        </p:spPr>
      </p:pic>
      <p:grpSp>
        <p:nvGrpSpPr>
          <p:cNvPr id="15" name="组合 14">
            <a:extLst>
              <a:ext uri="{FF2B5EF4-FFF2-40B4-BE49-F238E27FC236}">
                <a16:creationId xmlns:a16="http://schemas.microsoft.com/office/drawing/2014/main" xmlns="" id="{73205834-7BC3-4E3A-AB6C-314CCCAA0B8E}"/>
              </a:ext>
            </a:extLst>
          </p:cNvPr>
          <p:cNvGrpSpPr/>
          <p:nvPr/>
        </p:nvGrpSpPr>
        <p:grpSpPr>
          <a:xfrm>
            <a:off x="0" y="859950"/>
            <a:ext cx="2450640" cy="1575797"/>
            <a:chOff x="0" y="859950"/>
            <a:chExt cx="2450640" cy="1575797"/>
          </a:xfrm>
        </p:grpSpPr>
        <p:sp>
          <p:nvSpPr>
            <p:cNvPr id="18" name="任意多边形: 形状 17">
              <a:extLst>
                <a:ext uri="{FF2B5EF4-FFF2-40B4-BE49-F238E27FC236}">
                  <a16:creationId xmlns:a16="http://schemas.microsoft.com/office/drawing/2014/main" xmlns="" id="{1FBB5E52-8750-49C2-8E62-E581B30F1147}"/>
                </a:ext>
              </a:extLst>
            </p:cNvPr>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9" name="矩形 18">
              <a:extLst>
                <a:ext uri="{FF2B5EF4-FFF2-40B4-BE49-F238E27FC236}">
                  <a16:creationId xmlns:a16="http://schemas.microsoft.com/office/drawing/2014/main" xmlns="" id="{A5E80651-6CD7-4D18-8C89-6EDB6ACAB3F1}"/>
                </a:ext>
              </a:extLst>
            </p:cNvPr>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grpSp>
      <p:pic>
        <p:nvPicPr>
          <p:cNvPr id="24" name="图片 23">
            <a:extLst>
              <a:ext uri="{FF2B5EF4-FFF2-40B4-BE49-F238E27FC236}">
                <a16:creationId xmlns:a16="http://schemas.microsoft.com/office/drawing/2014/main" xmlns="" id="{7CBA563D-BCF2-4B9D-BD2A-4A910BECD26E}"/>
              </a:ext>
            </a:extLst>
          </p:cNvPr>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p:blipFill>
        <p:spPr>
          <a:xfrm>
            <a:off x="295012" y="755634"/>
            <a:ext cx="1522440" cy="1575798"/>
          </a:xfrm>
          <a:prstGeom prst="rect">
            <a:avLst/>
          </a:prstGeom>
        </p:spPr>
      </p:pic>
      <p:sp>
        <p:nvSpPr>
          <p:cNvPr id="7" name="任意多边形: 形状 6">
            <a:extLst>
              <a:ext uri="{FF2B5EF4-FFF2-40B4-BE49-F238E27FC236}">
                <a16:creationId xmlns:a16="http://schemas.microsoft.com/office/drawing/2014/main" xmlns="" id="{06DD9368-75CA-4B79-AA73-6E64A89E5D54}"/>
              </a:ext>
            </a:extLst>
          </p:cNvPr>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6" name="任意多边形: 形状 15">
            <a:extLst>
              <a:ext uri="{FF2B5EF4-FFF2-40B4-BE49-F238E27FC236}">
                <a16:creationId xmlns:a16="http://schemas.microsoft.com/office/drawing/2014/main" xmlns="" id="{448C7BEB-4FD0-407B-8FD6-6B29DE11E90F}"/>
              </a:ext>
            </a:extLst>
          </p:cNvPr>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3" name="任意多边形: 形状 12">
            <a:extLst>
              <a:ext uri="{FF2B5EF4-FFF2-40B4-BE49-F238E27FC236}">
                <a16:creationId xmlns:a16="http://schemas.microsoft.com/office/drawing/2014/main" xmlns="" id="{E2B45B91-47E1-47EE-9771-46EBF0D548DB}"/>
              </a:ext>
            </a:extLst>
          </p:cNvPr>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20" name="任意多边形: 形状 19">
            <a:extLst>
              <a:ext uri="{FF2B5EF4-FFF2-40B4-BE49-F238E27FC236}">
                <a16:creationId xmlns:a16="http://schemas.microsoft.com/office/drawing/2014/main" xmlns="" id="{AC3C4618-1299-4265-8F5E-D30E0224442D}"/>
              </a:ext>
            </a:extLst>
          </p:cNvPr>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pic>
        <p:nvPicPr>
          <p:cNvPr id="22" name="图片 21">
            <a:extLst>
              <a:ext uri="{FF2B5EF4-FFF2-40B4-BE49-F238E27FC236}">
                <a16:creationId xmlns:a16="http://schemas.microsoft.com/office/drawing/2014/main" xmlns="" id="{951ADE18-9224-4B57-A238-FFC4B445D29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8308133">
            <a:off x="3366636" y="2813448"/>
            <a:ext cx="6416416" cy="423569"/>
          </a:xfrm>
          <a:prstGeom prst="rect">
            <a:avLst/>
          </a:prstGeom>
        </p:spPr>
      </p:pic>
      <p:sp>
        <p:nvSpPr>
          <p:cNvPr id="28" name="文本框 27">
            <a:extLst>
              <a:ext uri="{FF2B5EF4-FFF2-40B4-BE49-F238E27FC236}">
                <a16:creationId xmlns:a16="http://schemas.microsoft.com/office/drawing/2014/main" xmlns="" id="{5EB2E0D5-5AEC-4499-9FED-EF5387AC0BE0}"/>
              </a:ext>
            </a:extLst>
          </p:cNvPr>
          <p:cNvSpPr txBox="1"/>
          <p:nvPr/>
        </p:nvSpPr>
        <p:spPr>
          <a:xfrm>
            <a:off x="0" y="2591813"/>
            <a:ext cx="6286774" cy="179004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rPr>
              <a:t>中国特色社会主义是</a:t>
            </a:r>
            <a:endParaRPr kumimoji="0" lang="en-US" altLang="zh-CN"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endParaRP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rPr>
              <a:t>社会主义成功的典范</a:t>
            </a:r>
          </a:p>
        </p:txBody>
      </p:sp>
      <p:pic>
        <p:nvPicPr>
          <p:cNvPr id="14" name="图片 13">
            <a:hlinkClick r:id="rId8" action="ppaction://hlinkfile"/>
            <a:extLst>
              <a:ext uri="{FF2B5EF4-FFF2-40B4-BE49-F238E27FC236}">
                <a16:creationId xmlns:a16="http://schemas.microsoft.com/office/drawing/2014/main" xmlns="" id="{3B9D8648-BF6C-450A-AB37-C5A71DC894ED}"/>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extLst>
      <p:ext uri="{BB962C8B-B14F-4D97-AF65-F5344CB8AC3E}">
        <p14:creationId xmlns:p14="http://schemas.microsoft.com/office/powerpoint/2010/main" val="131936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85654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三、社会主义在实践中开拓前进</a:t>
            </a:r>
          </a:p>
        </p:txBody>
      </p:sp>
      <p:sp>
        <p:nvSpPr>
          <p:cNvPr id="18" name="矩形 17">
            <a:extLst>
              <a:ext uri="{FF2B5EF4-FFF2-40B4-BE49-F238E27FC236}">
                <a16:creationId xmlns:a16="http://schemas.microsoft.com/office/drawing/2014/main" xmlns="" id="{50E84B0D-F59B-456C-A0CF-AD8F880A70AB}"/>
              </a:ext>
            </a:extLst>
          </p:cNvPr>
          <p:cNvSpPr/>
          <p:nvPr/>
        </p:nvSpPr>
        <p:spPr>
          <a:xfrm>
            <a:off x="702529" y="2078494"/>
            <a:ext cx="9058890"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坚定信心，振奋精神，以开拓奋进的姿态走向社会主义光明未来</a:t>
            </a:r>
          </a:p>
        </p:txBody>
      </p:sp>
      <p:sp>
        <p:nvSpPr>
          <p:cNvPr id="5" name="矩形 4">
            <a:extLst>
              <a:ext uri="{FF2B5EF4-FFF2-40B4-BE49-F238E27FC236}">
                <a16:creationId xmlns:a16="http://schemas.microsoft.com/office/drawing/2014/main" xmlns="" id="{49C3FBD5-076D-49FD-859E-B056B6F67564}"/>
              </a:ext>
            </a:extLst>
          </p:cNvPr>
          <p:cNvSpPr>
            <a:spLocks noChangeArrowheads="1"/>
          </p:cNvSpPr>
          <p:nvPr/>
        </p:nvSpPr>
        <p:spPr bwMode="auto">
          <a:xfrm>
            <a:off x="388204" y="2913841"/>
            <a:ext cx="5888771" cy="343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715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571500"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社会主义五百年的历史进程已经雄辩地证明，任何</a:t>
            </a:r>
            <a:r>
              <a:rPr lang="zh-CN" altLang="en-US" sz="2400" dirty="0">
                <a:solidFill>
                  <a:prstClr val="black"/>
                </a:solidFill>
                <a:latin typeface="微软雅黑" panose="020B0503020204020204" pitchFamily="34" charset="-122"/>
              </a:rPr>
              <a:t>力量</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都阻挡不了社会主义前进的步伐。</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571500" algn="just" defTabSz="914400" rtl="0" eaLnBrk="1" fontAlgn="base" latinLnBrk="0" hangingPunct="0">
              <a:lnSpc>
                <a:spcPct val="150000"/>
              </a:lnSpc>
              <a:spcBef>
                <a:spcPct val="0"/>
              </a:spcBef>
              <a:spcAft>
                <a:spcPct val="0"/>
              </a:spcAft>
              <a:buClrTx/>
              <a:buSzTx/>
              <a:buFontTx/>
              <a:buNone/>
              <a:tabLst/>
              <a:defRPr/>
            </a:pPr>
            <a:r>
              <a:rPr lang="zh-CN" altLang="en-US" sz="2400" dirty="0">
                <a:solidFill>
                  <a:prstClr val="black"/>
                </a:solidFill>
                <a:latin typeface="微软雅黑" panose="020B0503020204020204" pitchFamily="34" charset="-122"/>
              </a:rPr>
              <a:t> 中国</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从“雄关漫道真如铁”的昨天，走到了“人间正道是沧桑”的今天，正在走向</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“长风破浪会有时”</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的美好明天。</a:t>
            </a:r>
          </a:p>
        </p:txBody>
      </p:sp>
      <p:pic>
        <p:nvPicPr>
          <p:cNvPr id="15364" name="Picture 4" descr="See the source image">
            <a:extLst>
              <a:ext uri="{FF2B5EF4-FFF2-40B4-BE49-F238E27FC236}">
                <a16:creationId xmlns:a16="http://schemas.microsoft.com/office/drawing/2014/main" xmlns="" id="{BF4796F9-39A5-4247-8CCF-6EE0736795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9433" y="2913841"/>
            <a:ext cx="4596688" cy="32790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矩形: 圆角 6">
            <a:extLst>
              <a:ext uri="{FF2B5EF4-FFF2-40B4-BE49-F238E27FC236}">
                <a16:creationId xmlns:a16="http://schemas.microsoft.com/office/drawing/2014/main" xmlns="" id="{76F66AC3-EF67-46A6-B624-D5A8495A1A7B}"/>
              </a:ext>
            </a:extLst>
          </p:cNvPr>
          <p:cNvSpPr/>
          <p:nvPr/>
        </p:nvSpPr>
        <p:spPr>
          <a:xfrm>
            <a:off x="1200346" y="1147192"/>
            <a:ext cx="979130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（三）以自信担当、开拓奋进的姿态走向社会主义光明未来</a:t>
            </a:r>
          </a:p>
        </p:txBody>
      </p:sp>
    </p:spTree>
    <p:extLst>
      <p:ext uri="{BB962C8B-B14F-4D97-AF65-F5344CB8AC3E}">
        <p14:creationId xmlns:p14="http://schemas.microsoft.com/office/powerpoint/2010/main" val="4083972084"/>
      </p:ext>
    </p:extLst>
  </p:cSld>
  <p:clrMapOvr>
    <a:masterClrMapping/>
  </p:clrMapOvr>
  <p:transition spd="med">
    <p:pull/>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xmlns="" id="{9349453E-003C-49B3-9D1E-E5BA9865A94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74435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xmlns="" id="{9AD110EC-15C2-4889-A97F-F4B57C0CDA13}"/>
              </a:ext>
            </a:extLst>
          </p:cNvPr>
          <p:cNvGrpSpPr/>
          <p:nvPr/>
        </p:nvGrpSpPr>
        <p:grpSpPr>
          <a:xfrm>
            <a:off x="934318" y="1587500"/>
            <a:ext cx="10323364" cy="4209197"/>
            <a:chOff x="934318" y="1587500"/>
            <a:chExt cx="10323364" cy="4209197"/>
          </a:xfrm>
        </p:grpSpPr>
        <p:sp>
          <p:nvSpPr>
            <p:cNvPr id="8" name="矩形: 圆角 7">
              <a:extLst>
                <a:ext uri="{FF2B5EF4-FFF2-40B4-BE49-F238E27FC236}">
                  <a16:creationId xmlns:a16="http://schemas.microsoft.com/office/drawing/2014/main" xmlns="" id="{3321143E-DC37-49C5-B987-126DB7486D41}"/>
                </a:ext>
              </a:extLst>
            </p:cNvPr>
            <p:cNvSpPr/>
            <p:nvPr/>
          </p:nvSpPr>
          <p:spPr>
            <a:xfrm>
              <a:off x="934318" y="1587500"/>
              <a:ext cx="10323364" cy="4209197"/>
            </a:xfrm>
            <a:prstGeom prst="round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xmlns="" id="{D2A60CB7-DA03-4D12-9359-091C6239A547}"/>
                </a:ext>
              </a:extLst>
            </p:cNvPr>
            <p:cNvSpPr txBox="1"/>
            <p:nvPr/>
          </p:nvSpPr>
          <p:spPr>
            <a:xfrm>
              <a:off x="1537469" y="2216796"/>
              <a:ext cx="9556585" cy="2935547"/>
            </a:xfrm>
            <a:prstGeom prst="rect">
              <a:avLst/>
            </a:prstGeom>
            <a:noFill/>
          </p:spPr>
          <p:txBody>
            <a:bodyPr vert="horz" wrap="square" rtlCol="0">
              <a:spAutoFit/>
            </a:bodyPr>
            <a:lstStyle/>
            <a:p>
              <a:pPr indent="622800" algn="just" eaLnBrk="1">
                <a:lnSpc>
                  <a:spcPct val="200000"/>
                </a:lnSpc>
                <a:defRPr/>
              </a:pPr>
              <a:r>
                <a:rPr lang="zh-CN" altLang="en-US" sz="2400" b="1" dirty="0">
                  <a:solidFill>
                    <a:srgbClr val="C00000"/>
                  </a:solidFill>
                  <a:latin typeface="+mn-ea"/>
                  <a:ea typeface="+mn-ea"/>
                </a:rPr>
                <a:t>中国人民正在中国共产党的领导下，</a:t>
              </a:r>
              <a:r>
                <a:rPr kumimoji="0" lang="zh-CN" altLang="en-US" sz="2400" b="1" i="0" u="none" strike="noStrike" kern="1200" cap="none" spc="0" normalizeH="0" baseline="0" noProof="0" dirty="0">
                  <a:ln>
                    <a:noFill/>
                  </a:ln>
                  <a:solidFill>
                    <a:srgbClr val="C00000"/>
                  </a:solidFill>
                  <a:effectLst/>
                  <a:uLnTx/>
                  <a:uFillTx/>
                  <a:latin typeface="+mn-ea"/>
                  <a:ea typeface="+mn-ea"/>
                  <a:cs typeface="+mn-cs"/>
                </a:rPr>
                <a:t>全面贯彻习近平新时代中国特色社会主义思想</a:t>
              </a:r>
              <a:r>
                <a:rPr lang="zh-CN" altLang="en-US" sz="2400" b="1" dirty="0">
                  <a:solidFill>
                    <a:srgbClr val="C00000"/>
                  </a:solidFill>
                  <a:latin typeface="+mn-ea"/>
                  <a:ea typeface="+mn-ea"/>
                </a:rPr>
                <a:t>。以自信担当的精神状态，以开拓奋进的奋斗姿态，把中国发展进步的命运牢牢掌握在自己手中，把符合社会发展规律的社会主义事业不断推向前进，走向社会主义的光明未来！</a:t>
              </a:r>
              <a:endParaRPr kumimoji="0" lang="en-US" altLang="zh-CN" sz="2400" b="1" i="0" u="none" strike="noStrike" kern="1200" cap="none" spc="0" normalizeH="0" baseline="0" noProof="0" dirty="0">
                <a:ln>
                  <a:noFill/>
                </a:ln>
                <a:solidFill>
                  <a:srgbClr val="C00000"/>
                </a:solidFill>
                <a:effectLst/>
                <a:uLnTx/>
                <a:uFillTx/>
                <a:latin typeface="+mn-ea"/>
                <a:ea typeface="+mn-ea"/>
                <a:cs typeface="+mn-cs"/>
              </a:endParaRPr>
            </a:p>
          </p:txBody>
        </p:sp>
      </p:grpSp>
    </p:spTree>
    <p:extLst>
      <p:ext uri="{BB962C8B-B14F-4D97-AF65-F5344CB8AC3E}">
        <p14:creationId xmlns:p14="http://schemas.microsoft.com/office/powerpoint/2010/main" val="2045985155"/>
      </p:ext>
    </p:extLst>
  </p:cSld>
  <p:clrMapOvr>
    <a:masterClrMapping/>
  </p:clrMapOvr>
  <p:transition spd="med">
    <p:pull/>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xmlns="" id="{0DD3A6C3-132A-4774-9BBE-18AFABAEC310}"/>
              </a:ext>
            </a:extLst>
          </p:cNvPr>
          <p:cNvSpPr/>
          <p:nvPr/>
        </p:nvSpPr>
        <p:spPr>
          <a:xfrm>
            <a:off x="539956" y="2973932"/>
            <a:ext cx="2196519" cy="1292658"/>
          </a:xfrm>
          <a:custGeom>
            <a:avLst/>
            <a:gdLst>
              <a:gd name="connsiteX0" fmla="*/ 0 w 3668502"/>
              <a:gd name="connsiteY0" fmla="*/ 0 h 313383"/>
              <a:gd name="connsiteX1" fmla="*/ 3668502 w 3668502"/>
              <a:gd name="connsiteY1" fmla="*/ 0 h 313383"/>
              <a:gd name="connsiteX2" fmla="*/ 3668502 w 3668502"/>
              <a:gd name="connsiteY2" fmla="*/ 313383 h 313383"/>
              <a:gd name="connsiteX3" fmla="*/ 0 w 3668502"/>
              <a:gd name="connsiteY3" fmla="*/ 313383 h 313383"/>
              <a:gd name="connsiteX4" fmla="*/ 0 w 3668502"/>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8502" h="313383">
                <a:moveTo>
                  <a:pt x="0" y="0"/>
                </a:moveTo>
                <a:lnTo>
                  <a:pt x="3668502" y="0"/>
                </a:lnTo>
                <a:lnTo>
                  <a:pt x="3668502" y="313383"/>
                </a:lnTo>
                <a:lnTo>
                  <a:pt x="0" y="313383"/>
                </a:lnTo>
                <a:lnTo>
                  <a:pt x="0" y="0"/>
                </a:lnTo>
                <a:close/>
              </a:path>
            </a:pathLst>
          </a:custGeom>
          <a:solidFill>
            <a:srgbClr val="AE6836"/>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800100" rtl="0" eaLnBrk="0" fontAlgn="base" latinLnBrk="0" hangingPunct="0">
              <a:lnSpc>
                <a:spcPct val="9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社会主义的发展</a:t>
            </a:r>
            <a:endParaRPr kumimoji="0" lang="en-US" altLang="zh-CN" sz="1800" b="1" i="0" u="none" strike="noStrike" kern="1200" cap="none" spc="0" normalizeH="0" baseline="0" noProof="0" dirty="0">
              <a:ln>
                <a:noFill/>
              </a:ln>
              <a:solidFill>
                <a:prstClr val="white"/>
              </a:solidFill>
              <a:effectLst/>
              <a:uLnTx/>
              <a:uFillTx/>
              <a:latin typeface="Arial"/>
              <a:ea typeface="Microsoft YaHei"/>
              <a:cs typeface="+mn-cs"/>
            </a:endParaRPr>
          </a:p>
          <a:p>
            <a:pPr marL="0" marR="0" lvl="0" indent="0" algn="ctr" defTabSz="800100" rtl="0" eaLnBrk="0" fontAlgn="base" latinLnBrk="0" hangingPunct="0">
              <a:lnSpc>
                <a:spcPct val="9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及其规律</a:t>
            </a:r>
          </a:p>
        </p:txBody>
      </p:sp>
      <p:sp>
        <p:nvSpPr>
          <p:cNvPr id="16" name="任意多边形: 形状 15">
            <a:extLst>
              <a:ext uri="{FF2B5EF4-FFF2-40B4-BE49-F238E27FC236}">
                <a16:creationId xmlns:a16="http://schemas.microsoft.com/office/drawing/2014/main" xmlns="" id="{D7F2A874-9B65-4AB5-8CA4-19B950D20B7C}"/>
              </a:ext>
            </a:extLst>
          </p:cNvPr>
          <p:cNvSpPr/>
          <p:nvPr/>
        </p:nvSpPr>
        <p:spPr>
          <a:xfrm>
            <a:off x="2942055" y="1254506"/>
            <a:ext cx="3275100" cy="470086"/>
          </a:xfrm>
          <a:custGeom>
            <a:avLst/>
            <a:gdLst>
              <a:gd name="connsiteX0" fmla="*/ 0 w 2825096"/>
              <a:gd name="connsiteY0" fmla="*/ 0 h 313383"/>
              <a:gd name="connsiteX1" fmla="*/ 2825096 w 2825096"/>
              <a:gd name="connsiteY1" fmla="*/ 0 h 313383"/>
              <a:gd name="connsiteX2" fmla="*/ 2825096 w 2825096"/>
              <a:gd name="connsiteY2" fmla="*/ 313383 h 313383"/>
              <a:gd name="connsiteX3" fmla="*/ 0 w 2825096"/>
              <a:gd name="connsiteY3" fmla="*/ 313383 h 313383"/>
              <a:gd name="connsiteX4" fmla="*/ 0 w 282509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096" h="313383">
                <a:moveTo>
                  <a:pt x="0" y="0"/>
                </a:moveTo>
                <a:lnTo>
                  <a:pt x="2825096" y="0"/>
                </a:lnTo>
                <a:lnTo>
                  <a:pt x="282509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lnSpc>
                <a:spcPct val="10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社会主义五百年的历史进程</a:t>
            </a:r>
          </a:p>
        </p:txBody>
      </p:sp>
      <p:sp>
        <p:nvSpPr>
          <p:cNvPr id="20" name="任意多边形: 形状 19">
            <a:extLst>
              <a:ext uri="{FF2B5EF4-FFF2-40B4-BE49-F238E27FC236}">
                <a16:creationId xmlns:a16="http://schemas.microsoft.com/office/drawing/2014/main" xmlns="" id="{052F670F-0BE5-4C05-BEDD-E73555EFB5E8}"/>
              </a:ext>
            </a:extLst>
          </p:cNvPr>
          <p:cNvSpPr/>
          <p:nvPr/>
        </p:nvSpPr>
        <p:spPr>
          <a:xfrm>
            <a:off x="2942057" y="3447270"/>
            <a:ext cx="3275100" cy="470086"/>
          </a:xfrm>
          <a:custGeom>
            <a:avLst/>
            <a:gdLst>
              <a:gd name="connsiteX0" fmla="*/ 0 w 3906651"/>
              <a:gd name="connsiteY0" fmla="*/ 0 h 313383"/>
              <a:gd name="connsiteX1" fmla="*/ 3906651 w 3906651"/>
              <a:gd name="connsiteY1" fmla="*/ 0 h 313383"/>
              <a:gd name="connsiteX2" fmla="*/ 3906651 w 3906651"/>
              <a:gd name="connsiteY2" fmla="*/ 313383 h 313383"/>
              <a:gd name="connsiteX3" fmla="*/ 0 w 3906651"/>
              <a:gd name="connsiteY3" fmla="*/ 313383 h 313383"/>
              <a:gd name="connsiteX4" fmla="*/ 0 w 3906651"/>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651" h="313383">
                <a:moveTo>
                  <a:pt x="0" y="0"/>
                </a:moveTo>
                <a:lnTo>
                  <a:pt x="3906651" y="0"/>
                </a:lnTo>
                <a:lnTo>
                  <a:pt x="3906651"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lnSpc>
                <a:spcPct val="10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科学社会主义</a:t>
            </a:r>
            <a:r>
              <a:rPr lang="zh-CN" altLang="en-US" b="1" dirty="0">
                <a:solidFill>
                  <a:prstClr val="white"/>
                </a:solidFill>
                <a:latin typeface="Arial"/>
                <a:ea typeface="Microsoft YaHei"/>
              </a:rPr>
              <a:t>基本</a:t>
            </a: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原则</a:t>
            </a:r>
          </a:p>
        </p:txBody>
      </p:sp>
      <p:sp>
        <p:nvSpPr>
          <p:cNvPr id="23" name="任意多边形: 形状 22">
            <a:extLst>
              <a:ext uri="{FF2B5EF4-FFF2-40B4-BE49-F238E27FC236}">
                <a16:creationId xmlns:a16="http://schemas.microsoft.com/office/drawing/2014/main" xmlns="" id="{FDC0B46D-DDBA-41F9-AFF9-DE340980F884}"/>
              </a:ext>
            </a:extLst>
          </p:cNvPr>
          <p:cNvSpPr/>
          <p:nvPr/>
        </p:nvSpPr>
        <p:spPr>
          <a:xfrm>
            <a:off x="2942055" y="5371639"/>
            <a:ext cx="3275100" cy="613433"/>
          </a:xfrm>
          <a:custGeom>
            <a:avLst/>
            <a:gdLst>
              <a:gd name="connsiteX0" fmla="*/ 0 w 3433006"/>
              <a:gd name="connsiteY0" fmla="*/ 0 h 313383"/>
              <a:gd name="connsiteX1" fmla="*/ 3433006 w 3433006"/>
              <a:gd name="connsiteY1" fmla="*/ 0 h 313383"/>
              <a:gd name="connsiteX2" fmla="*/ 3433006 w 3433006"/>
              <a:gd name="connsiteY2" fmla="*/ 313383 h 313383"/>
              <a:gd name="connsiteX3" fmla="*/ 0 w 3433006"/>
              <a:gd name="connsiteY3" fmla="*/ 313383 h 313383"/>
              <a:gd name="connsiteX4" fmla="*/ 0 w 34330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3006" h="313383">
                <a:moveTo>
                  <a:pt x="0" y="0"/>
                </a:moveTo>
                <a:lnTo>
                  <a:pt x="3433006" y="0"/>
                </a:lnTo>
                <a:lnTo>
                  <a:pt x="34330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800100" rtl="0" eaLnBrk="0" fontAlgn="base" latinLnBrk="0" hangingPunct="0">
              <a:lnSpc>
                <a:spcPct val="100000"/>
              </a:lnSpc>
              <a:spcBef>
                <a:spcPct val="0"/>
              </a:spcBef>
              <a:spcAft>
                <a:spcPct val="350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Microsoft YaHei"/>
                <a:cs typeface="+mn-cs"/>
              </a:rPr>
              <a:t>在实践中探索现实社会主义的发展规律</a:t>
            </a:r>
          </a:p>
        </p:txBody>
      </p:sp>
      <p:grpSp>
        <p:nvGrpSpPr>
          <p:cNvPr id="6" name="组合 5">
            <a:extLst>
              <a:ext uri="{FF2B5EF4-FFF2-40B4-BE49-F238E27FC236}">
                <a16:creationId xmlns:a16="http://schemas.microsoft.com/office/drawing/2014/main" xmlns="" id="{E81C85F2-8C2D-4A26-8DA1-93CCC0277110}"/>
              </a:ext>
            </a:extLst>
          </p:cNvPr>
          <p:cNvGrpSpPr/>
          <p:nvPr/>
        </p:nvGrpSpPr>
        <p:grpSpPr>
          <a:xfrm>
            <a:off x="6524536" y="4772016"/>
            <a:ext cx="3432929" cy="1807521"/>
            <a:chOff x="7108073" y="4772016"/>
            <a:chExt cx="3432929" cy="1807521"/>
          </a:xfrm>
        </p:grpSpPr>
        <p:sp>
          <p:nvSpPr>
            <p:cNvPr id="24" name="任意多边形: 形状 23">
              <a:extLst>
                <a:ext uri="{FF2B5EF4-FFF2-40B4-BE49-F238E27FC236}">
                  <a16:creationId xmlns:a16="http://schemas.microsoft.com/office/drawing/2014/main" xmlns="" id="{48D1AEA7-F67D-47B9-9CF4-6A6B145FCC5F}"/>
                </a:ext>
              </a:extLst>
            </p:cNvPr>
            <p:cNvSpPr>
              <a:spLocks/>
            </p:cNvSpPr>
            <p:nvPr/>
          </p:nvSpPr>
          <p:spPr>
            <a:xfrm>
              <a:off x="7108073" y="4772016"/>
              <a:ext cx="3432929" cy="636162"/>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经济文化相对落后国家建设社会主义的长期性</a:t>
              </a:r>
            </a:p>
          </p:txBody>
        </p:sp>
        <p:sp>
          <p:nvSpPr>
            <p:cNvPr id="25" name="任意多边形: 形状 24">
              <a:extLst>
                <a:ext uri="{FF2B5EF4-FFF2-40B4-BE49-F238E27FC236}">
                  <a16:creationId xmlns:a16="http://schemas.microsoft.com/office/drawing/2014/main" xmlns="" id="{AF294BCE-D5EE-4C89-93B0-0970768CFD6C}"/>
                </a:ext>
              </a:extLst>
            </p:cNvPr>
            <p:cNvSpPr>
              <a:spLocks/>
            </p:cNvSpPr>
            <p:nvPr/>
          </p:nvSpPr>
          <p:spPr>
            <a:xfrm>
              <a:off x="7108073" y="5525701"/>
              <a:ext cx="3432929"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社会主义发展道路的多样性</a:t>
              </a:r>
            </a:p>
          </p:txBody>
        </p:sp>
        <p:sp>
          <p:nvSpPr>
            <p:cNvPr id="26" name="任意多边形: 形状 25">
              <a:extLst>
                <a:ext uri="{FF2B5EF4-FFF2-40B4-BE49-F238E27FC236}">
                  <a16:creationId xmlns:a16="http://schemas.microsoft.com/office/drawing/2014/main" xmlns="" id="{74B62956-3541-4E70-9143-3C18517AF0BF}"/>
                </a:ext>
              </a:extLst>
            </p:cNvPr>
            <p:cNvSpPr>
              <a:spLocks/>
            </p:cNvSpPr>
            <p:nvPr/>
          </p:nvSpPr>
          <p:spPr>
            <a:xfrm>
              <a:off x="7108074" y="6109451"/>
              <a:ext cx="3432928"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社会主义在实践中开拓前进</a:t>
              </a:r>
            </a:p>
          </p:txBody>
        </p:sp>
      </p:grpSp>
      <p:sp>
        <p:nvSpPr>
          <p:cNvPr id="32" name="左大括号 31">
            <a:extLst>
              <a:ext uri="{FF2B5EF4-FFF2-40B4-BE49-F238E27FC236}">
                <a16:creationId xmlns:a16="http://schemas.microsoft.com/office/drawing/2014/main" xmlns="" id="{9ABFD4BB-108C-41E1-A931-7476C2645823}"/>
              </a:ext>
            </a:extLst>
          </p:cNvPr>
          <p:cNvSpPr/>
          <p:nvPr/>
        </p:nvSpPr>
        <p:spPr>
          <a:xfrm>
            <a:off x="2736478" y="1486361"/>
            <a:ext cx="205577" cy="4271502"/>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3" name="左大括号 32">
            <a:extLst>
              <a:ext uri="{FF2B5EF4-FFF2-40B4-BE49-F238E27FC236}">
                <a16:creationId xmlns:a16="http://schemas.microsoft.com/office/drawing/2014/main" xmlns="" id="{601428B7-9261-4E24-B1BD-C4B452453CDF}"/>
              </a:ext>
            </a:extLst>
          </p:cNvPr>
          <p:cNvSpPr/>
          <p:nvPr/>
        </p:nvSpPr>
        <p:spPr>
          <a:xfrm>
            <a:off x="6217156" y="647700"/>
            <a:ext cx="307382" cy="1594662"/>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4" name="左大括号 33">
            <a:extLst>
              <a:ext uri="{FF2B5EF4-FFF2-40B4-BE49-F238E27FC236}">
                <a16:creationId xmlns:a16="http://schemas.microsoft.com/office/drawing/2014/main" xmlns="" id="{F9E83CE1-89BA-45B4-82EE-FA9D482AA7DE}"/>
              </a:ext>
            </a:extLst>
          </p:cNvPr>
          <p:cNvSpPr/>
          <p:nvPr/>
        </p:nvSpPr>
        <p:spPr>
          <a:xfrm>
            <a:off x="6217156" y="2939658"/>
            <a:ext cx="307382" cy="1268416"/>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sp>
        <p:nvSpPr>
          <p:cNvPr id="35" name="左大括号 34">
            <a:extLst>
              <a:ext uri="{FF2B5EF4-FFF2-40B4-BE49-F238E27FC236}">
                <a16:creationId xmlns:a16="http://schemas.microsoft.com/office/drawing/2014/main" xmlns="" id="{A69F43B5-B8EA-4E1D-9DE1-88D671BCC806}"/>
              </a:ext>
            </a:extLst>
          </p:cNvPr>
          <p:cNvSpPr/>
          <p:nvPr/>
        </p:nvSpPr>
        <p:spPr>
          <a:xfrm>
            <a:off x="6217156" y="5154820"/>
            <a:ext cx="307382" cy="1190418"/>
          </a:xfrm>
          <a:prstGeom prst="leftBrace">
            <a:avLst/>
          </a:prstGeom>
          <a:noFill/>
          <a:ln>
            <a:solidFill>
              <a:srgbClr val="C77D4B"/>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cs"/>
            </a:endParaRPr>
          </a:p>
        </p:txBody>
      </p:sp>
      <p:grpSp>
        <p:nvGrpSpPr>
          <p:cNvPr id="36" name="Group 1_1">
            <a:extLst>
              <a:ext uri="{FF2B5EF4-FFF2-40B4-BE49-F238E27FC236}">
                <a16:creationId xmlns:a16="http://schemas.microsoft.com/office/drawing/2014/main" xmlns="" id="{8F97BB9B-B6D0-48E0-90CB-130162C8D297}"/>
              </a:ext>
            </a:extLst>
          </p:cNvPr>
          <p:cNvGrpSpPr/>
          <p:nvPr/>
        </p:nvGrpSpPr>
        <p:grpSpPr>
          <a:xfrm>
            <a:off x="-3388115" y="-3953034"/>
            <a:ext cx="6815335" cy="5162551"/>
            <a:chOff x="-3388115" y="-3953034"/>
            <a:chExt cx="6815335" cy="5162551"/>
          </a:xfrm>
        </p:grpSpPr>
        <p:grpSp>
          <p:nvGrpSpPr>
            <p:cNvPr id="37" name="组合 36">
              <a:extLst>
                <a:ext uri="{FF2B5EF4-FFF2-40B4-BE49-F238E27FC236}">
                  <a16:creationId xmlns:a16="http://schemas.microsoft.com/office/drawing/2014/main" xmlns="" id="{BEA69D1A-53E9-47C2-8C9E-856947BA7567}"/>
                </a:ext>
              </a:extLst>
            </p:cNvPr>
            <p:cNvGrpSpPr/>
            <p:nvPr/>
          </p:nvGrpSpPr>
          <p:grpSpPr>
            <a:xfrm>
              <a:off x="-3388115" y="-3953034"/>
              <a:ext cx="5509195" cy="5162551"/>
              <a:chOff x="9432402" y="-3331242"/>
              <a:chExt cx="5509195" cy="5162551"/>
            </a:xfrm>
          </p:grpSpPr>
          <p:sp>
            <p:nvSpPr>
              <p:cNvPr id="40" name="椭圆 39">
                <a:extLst>
                  <a:ext uri="{FF2B5EF4-FFF2-40B4-BE49-F238E27FC236}">
                    <a16:creationId xmlns:a16="http://schemas.microsoft.com/office/drawing/2014/main" xmlns="" id="{35583D4A-F075-42CA-A52C-DF3E25BAC3B6}"/>
                  </a:ext>
                </a:extLst>
              </p:cNvPr>
              <p:cNvSpPr/>
              <p:nvPr/>
            </p:nvSpPr>
            <p:spPr>
              <a:xfrm>
                <a:off x="9679725" y="-3331242"/>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椭圆 40">
                <a:extLst>
                  <a:ext uri="{FF2B5EF4-FFF2-40B4-BE49-F238E27FC236}">
                    <a16:creationId xmlns:a16="http://schemas.microsoft.com/office/drawing/2014/main" xmlns="" id="{442B9E5D-08AF-4992-84D9-4253BF2CB131}"/>
                  </a:ext>
                </a:extLst>
              </p:cNvPr>
              <p:cNvSpPr/>
              <p:nvPr/>
            </p:nvSpPr>
            <p:spPr>
              <a:xfrm>
                <a:off x="10538140" y="-3268830"/>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椭圆 41">
                <a:extLst>
                  <a:ext uri="{FF2B5EF4-FFF2-40B4-BE49-F238E27FC236}">
                    <a16:creationId xmlns:a16="http://schemas.microsoft.com/office/drawing/2014/main" xmlns="" id="{77EFD6DD-CB27-4186-8F62-605F13950688}"/>
                  </a:ext>
                </a:extLst>
              </p:cNvPr>
              <p:cNvSpPr/>
              <p:nvPr/>
            </p:nvSpPr>
            <p:spPr>
              <a:xfrm>
                <a:off x="9432402" y="-2950945"/>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3" name="椭圆 42">
                <a:extLst>
                  <a:ext uri="{FF2B5EF4-FFF2-40B4-BE49-F238E27FC236}">
                    <a16:creationId xmlns:a16="http://schemas.microsoft.com/office/drawing/2014/main" xmlns="" id="{52C0A1FF-2BB8-441D-981A-123774ED782D}"/>
                  </a:ext>
                </a:extLst>
              </p:cNvPr>
              <p:cNvSpPr/>
              <p:nvPr/>
            </p:nvSpPr>
            <p:spPr>
              <a:xfrm>
                <a:off x="10196064" y="-2808701"/>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 name="椭圆 43">
                <a:extLst>
                  <a:ext uri="{FF2B5EF4-FFF2-40B4-BE49-F238E27FC236}">
                    <a16:creationId xmlns:a16="http://schemas.microsoft.com/office/drawing/2014/main" xmlns="" id="{62574015-F3E0-4E47-9F5D-54F3A11E8626}"/>
                  </a:ext>
                </a:extLst>
              </p:cNvPr>
              <p:cNvSpPr/>
              <p:nvPr/>
            </p:nvSpPr>
            <p:spPr>
              <a:xfrm>
                <a:off x="10021801" y="-2572148"/>
                <a:ext cx="4403457" cy="4403457"/>
              </a:xfrm>
              <a:prstGeom prst="ellipse">
                <a:avLst/>
              </a:prstGeom>
              <a:solidFill>
                <a:srgbClr val="7C492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38" name="文本框 4">
              <a:extLst>
                <a:ext uri="{FF2B5EF4-FFF2-40B4-BE49-F238E27FC236}">
                  <a16:creationId xmlns:a16="http://schemas.microsoft.com/office/drawing/2014/main" xmlns="" id="{60C6FB18-912F-47F1-B971-929BE7EC88C1}"/>
                </a:ext>
              </a:extLst>
            </p:cNvPr>
            <p:cNvSpPr txBox="1"/>
            <p:nvPr/>
          </p:nvSpPr>
          <p:spPr>
            <a:xfrm>
              <a:off x="885373" y="351333"/>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a:noFill/>
                  </a:ln>
                  <a:solidFill>
                    <a:srgbClr val="AE6836"/>
                  </a:solid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sp>
          <p:nvSpPr>
            <p:cNvPr id="39" name="文本框 4">
              <a:extLst>
                <a:ext uri="{FF2B5EF4-FFF2-40B4-BE49-F238E27FC236}">
                  <a16:creationId xmlns:a16="http://schemas.microsoft.com/office/drawing/2014/main" xmlns="" id="{09C3916E-FB1D-4D0E-94EE-6F52F474A5A0}"/>
                </a:ext>
              </a:extLst>
            </p:cNvPr>
            <p:cNvSpPr txBox="1"/>
            <p:nvPr/>
          </p:nvSpPr>
          <p:spPr>
            <a:xfrm>
              <a:off x="850156" y="468877"/>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w="19050">
                    <a:gradFill>
                      <a:gsLst>
                        <a:gs pos="78000">
                          <a:srgbClr val="AE6836"/>
                        </a:gs>
                        <a:gs pos="70000">
                          <a:srgbClr val="AE6836">
                            <a:alpha val="0"/>
                          </a:srgbClr>
                        </a:gs>
                      </a:gsLst>
                      <a:lin ang="5400000" scaled="1"/>
                    </a:gradFill>
                  </a:ln>
                  <a:no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grpSp>
      <p:grpSp>
        <p:nvGrpSpPr>
          <p:cNvPr id="5" name="组合 4">
            <a:extLst>
              <a:ext uri="{FF2B5EF4-FFF2-40B4-BE49-F238E27FC236}">
                <a16:creationId xmlns:a16="http://schemas.microsoft.com/office/drawing/2014/main" xmlns="" id="{45A5726E-3D08-4C3E-B731-DA653CE90F56}"/>
              </a:ext>
            </a:extLst>
          </p:cNvPr>
          <p:cNvGrpSpPr/>
          <p:nvPr/>
        </p:nvGrpSpPr>
        <p:grpSpPr>
          <a:xfrm>
            <a:off x="6548017" y="434841"/>
            <a:ext cx="4543969" cy="2047366"/>
            <a:chOff x="7131554" y="583566"/>
            <a:chExt cx="4543969" cy="2047366"/>
          </a:xfrm>
        </p:grpSpPr>
        <p:sp>
          <p:nvSpPr>
            <p:cNvPr id="17" name="任意多边形: 形状 16">
              <a:extLst>
                <a:ext uri="{FF2B5EF4-FFF2-40B4-BE49-F238E27FC236}">
                  <a16:creationId xmlns:a16="http://schemas.microsoft.com/office/drawing/2014/main" xmlns="" id="{3DA48F67-CB69-449C-BE14-912F20094419}"/>
                </a:ext>
              </a:extLst>
            </p:cNvPr>
            <p:cNvSpPr>
              <a:spLocks/>
            </p:cNvSpPr>
            <p:nvPr/>
          </p:nvSpPr>
          <p:spPr>
            <a:xfrm>
              <a:off x="7131554" y="583566"/>
              <a:ext cx="4543969"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社会主义从空想到科学</a:t>
              </a:r>
            </a:p>
          </p:txBody>
        </p:sp>
        <p:sp>
          <p:nvSpPr>
            <p:cNvPr id="18" name="任意多边形: 形状 17">
              <a:extLst>
                <a:ext uri="{FF2B5EF4-FFF2-40B4-BE49-F238E27FC236}">
                  <a16:creationId xmlns:a16="http://schemas.microsoft.com/office/drawing/2014/main" xmlns="" id="{9AD23F0D-93CA-4199-A380-AFD9410685C1}"/>
                </a:ext>
              </a:extLst>
            </p:cNvPr>
            <p:cNvSpPr>
              <a:spLocks/>
            </p:cNvSpPr>
            <p:nvPr/>
          </p:nvSpPr>
          <p:spPr>
            <a:xfrm>
              <a:off x="7131554" y="1109326"/>
              <a:ext cx="4543969"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社会主义从理想到现实</a:t>
              </a:r>
            </a:p>
          </p:txBody>
        </p:sp>
        <p:sp>
          <p:nvSpPr>
            <p:cNvPr id="19" name="任意多边形: 形状 18">
              <a:extLst>
                <a:ext uri="{FF2B5EF4-FFF2-40B4-BE49-F238E27FC236}">
                  <a16:creationId xmlns:a16="http://schemas.microsoft.com/office/drawing/2014/main" xmlns="" id="{C91D6D09-6C6A-4B94-B8BA-105490CB36CA}"/>
                </a:ext>
              </a:extLst>
            </p:cNvPr>
            <p:cNvSpPr>
              <a:spLocks/>
            </p:cNvSpPr>
            <p:nvPr/>
          </p:nvSpPr>
          <p:spPr>
            <a:xfrm>
              <a:off x="7131554" y="1635086"/>
              <a:ext cx="4543969" cy="470086"/>
            </a:xfrm>
            <a:custGeom>
              <a:avLst/>
              <a:gdLst>
                <a:gd name="connsiteX0" fmla="*/ 0 w 2399906"/>
                <a:gd name="connsiteY0" fmla="*/ 0 h 313383"/>
                <a:gd name="connsiteX1" fmla="*/ 2399906 w 2399906"/>
                <a:gd name="connsiteY1" fmla="*/ 0 h 313383"/>
                <a:gd name="connsiteX2" fmla="*/ 2399906 w 2399906"/>
                <a:gd name="connsiteY2" fmla="*/ 313383 h 313383"/>
                <a:gd name="connsiteX3" fmla="*/ 0 w 2399906"/>
                <a:gd name="connsiteY3" fmla="*/ 313383 h 313383"/>
                <a:gd name="connsiteX4" fmla="*/ 0 w 239990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906" h="313383">
                  <a:moveTo>
                    <a:pt x="0" y="0"/>
                  </a:moveTo>
                  <a:lnTo>
                    <a:pt x="2399906" y="0"/>
                  </a:lnTo>
                  <a:lnTo>
                    <a:pt x="239990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社会主义从一国到多国</a:t>
              </a:r>
            </a:p>
          </p:txBody>
        </p:sp>
        <p:sp>
          <p:nvSpPr>
            <p:cNvPr id="31" name="任意多边形: 形状 30">
              <a:extLst>
                <a:ext uri="{FF2B5EF4-FFF2-40B4-BE49-F238E27FC236}">
                  <a16:creationId xmlns:a16="http://schemas.microsoft.com/office/drawing/2014/main" xmlns="" id="{21FEAE77-9793-4C3A-B863-BD2D1EB34813}"/>
                </a:ext>
              </a:extLst>
            </p:cNvPr>
            <p:cNvSpPr>
              <a:spLocks/>
            </p:cNvSpPr>
            <p:nvPr/>
          </p:nvSpPr>
          <p:spPr>
            <a:xfrm>
              <a:off x="7131554" y="2160846"/>
              <a:ext cx="4543969" cy="470086"/>
            </a:xfrm>
            <a:custGeom>
              <a:avLst/>
              <a:gdLst>
                <a:gd name="connsiteX0" fmla="*/ 0 w 4543969"/>
                <a:gd name="connsiteY0" fmla="*/ 0 h 313383"/>
                <a:gd name="connsiteX1" fmla="*/ 4543969 w 4543969"/>
                <a:gd name="connsiteY1" fmla="*/ 0 h 313383"/>
                <a:gd name="connsiteX2" fmla="*/ 4543969 w 4543969"/>
                <a:gd name="connsiteY2" fmla="*/ 313383 h 313383"/>
                <a:gd name="connsiteX3" fmla="*/ 0 w 4543969"/>
                <a:gd name="connsiteY3" fmla="*/ 313383 h 313383"/>
                <a:gd name="connsiteX4" fmla="*/ 0 w 4543969"/>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69" h="313383">
                  <a:moveTo>
                    <a:pt x="0" y="0"/>
                  </a:moveTo>
                  <a:lnTo>
                    <a:pt x="4543969" y="0"/>
                  </a:lnTo>
                  <a:lnTo>
                    <a:pt x="4543969"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社会主义在中国焕发出强大生机活力</a:t>
              </a:r>
            </a:p>
          </p:txBody>
        </p:sp>
      </p:grpSp>
      <p:grpSp>
        <p:nvGrpSpPr>
          <p:cNvPr id="4" name="组合 3">
            <a:extLst>
              <a:ext uri="{FF2B5EF4-FFF2-40B4-BE49-F238E27FC236}">
                <a16:creationId xmlns:a16="http://schemas.microsoft.com/office/drawing/2014/main" xmlns="" id="{8818B515-3FBB-4770-8EBB-FC1DE09353DE}"/>
              </a:ext>
            </a:extLst>
          </p:cNvPr>
          <p:cNvGrpSpPr/>
          <p:nvPr/>
        </p:nvGrpSpPr>
        <p:grpSpPr>
          <a:xfrm>
            <a:off x="6548017" y="2829424"/>
            <a:ext cx="4844441" cy="1521606"/>
            <a:chOff x="7131554" y="2723709"/>
            <a:chExt cx="4844441" cy="1521606"/>
          </a:xfrm>
        </p:grpSpPr>
        <p:sp>
          <p:nvSpPr>
            <p:cNvPr id="21" name="任意多边形: 形状 20">
              <a:extLst>
                <a:ext uri="{FF2B5EF4-FFF2-40B4-BE49-F238E27FC236}">
                  <a16:creationId xmlns:a16="http://schemas.microsoft.com/office/drawing/2014/main" xmlns="" id="{194ADB73-1CC8-4DB7-BA00-18B8C7451A9A}"/>
                </a:ext>
              </a:extLst>
            </p:cNvPr>
            <p:cNvSpPr>
              <a:spLocks/>
            </p:cNvSpPr>
            <p:nvPr/>
          </p:nvSpPr>
          <p:spPr>
            <a:xfrm>
              <a:off x="7131554" y="2723709"/>
              <a:ext cx="4844441" cy="470086"/>
            </a:xfrm>
            <a:custGeom>
              <a:avLst/>
              <a:gdLst>
                <a:gd name="connsiteX0" fmla="*/ 0 w 4543969"/>
                <a:gd name="connsiteY0" fmla="*/ 0 h 313383"/>
                <a:gd name="connsiteX1" fmla="*/ 4543969 w 4543969"/>
                <a:gd name="connsiteY1" fmla="*/ 0 h 313383"/>
                <a:gd name="connsiteX2" fmla="*/ 4543969 w 4543969"/>
                <a:gd name="connsiteY2" fmla="*/ 313383 h 313383"/>
                <a:gd name="connsiteX3" fmla="*/ 0 w 4543969"/>
                <a:gd name="connsiteY3" fmla="*/ 313383 h 313383"/>
                <a:gd name="connsiteX4" fmla="*/ 0 w 4543969"/>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969" h="313383">
                  <a:moveTo>
                    <a:pt x="0" y="0"/>
                  </a:moveTo>
                  <a:lnTo>
                    <a:pt x="4543969" y="0"/>
                  </a:lnTo>
                  <a:lnTo>
                    <a:pt x="4543969"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10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科学社会主义基本原则及其主要内容</a:t>
              </a:r>
            </a:p>
          </p:txBody>
        </p:sp>
        <p:sp>
          <p:nvSpPr>
            <p:cNvPr id="22" name="任意多边形: 形状 21">
              <a:extLst>
                <a:ext uri="{FF2B5EF4-FFF2-40B4-BE49-F238E27FC236}">
                  <a16:creationId xmlns:a16="http://schemas.microsoft.com/office/drawing/2014/main" xmlns="" id="{84D4FEC8-5A05-4DE3-8BF8-9E8B223CA16E}"/>
                </a:ext>
              </a:extLst>
            </p:cNvPr>
            <p:cNvSpPr>
              <a:spLocks/>
            </p:cNvSpPr>
            <p:nvPr/>
          </p:nvSpPr>
          <p:spPr>
            <a:xfrm>
              <a:off x="7131554" y="3249469"/>
              <a:ext cx="4844441" cy="470086"/>
            </a:xfrm>
            <a:custGeom>
              <a:avLst/>
              <a:gdLst>
                <a:gd name="connsiteX0" fmla="*/ 0 w 5998486"/>
                <a:gd name="connsiteY0" fmla="*/ 0 h 313383"/>
                <a:gd name="connsiteX1" fmla="*/ 5998486 w 5998486"/>
                <a:gd name="connsiteY1" fmla="*/ 0 h 313383"/>
                <a:gd name="connsiteX2" fmla="*/ 5998486 w 5998486"/>
                <a:gd name="connsiteY2" fmla="*/ 313383 h 313383"/>
                <a:gd name="connsiteX3" fmla="*/ 0 w 5998486"/>
                <a:gd name="connsiteY3" fmla="*/ 313383 h 313383"/>
                <a:gd name="connsiteX4" fmla="*/ 0 w 599848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486" h="313383">
                  <a:moveTo>
                    <a:pt x="0" y="0"/>
                  </a:moveTo>
                  <a:lnTo>
                    <a:pt x="5998486" y="0"/>
                  </a:lnTo>
                  <a:lnTo>
                    <a:pt x="599848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100000"/>
                </a:lnSpc>
                <a:spcBef>
                  <a:spcPct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正确把握科学社会主义基本原则</a:t>
              </a:r>
            </a:p>
          </p:txBody>
        </p:sp>
        <p:sp>
          <p:nvSpPr>
            <p:cNvPr id="45" name="任意多边形: 形状 44">
              <a:extLst>
                <a:ext uri="{FF2B5EF4-FFF2-40B4-BE49-F238E27FC236}">
                  <a16:creationId xmlns:a16="http://schemas.microsoft.com/office/drawing/2014/main" xmlns="" id="{D5C9C174-7C05-4970-8E4F-54DF9925E0EB}"/>
                </a:ext>
              </a:extLst>
            </p:cNvPr>
            <p:cNvSpPr>
              <a:spLocks/>
            </p:cNvSpPr>
            <p:nvPr/>
          </p:nvSpPr>
          <p:spPr>
            <a:xfrm>
              <a:off x="7131554" y="3775229"/>
              <a:ext cx="4844441" cy="470086"/>
            </a:xfrm>
            <a:custGeom>
              <a:avLst/>
              <a:gdLst>
                <a:gd name="connsiteX0" fmla="*/ 0 w 5998486"/>
                <a:gd name="connsiteY0" fmla="*/ 0 h 313383"/>
                <a:gd name="connsiteX1" fmla="*/ 5998486 w 5998486"/>
                <a:gd name="connsiteY1" fmla="*/ 0 h 313383"/>
                <a:gd name="connsiteX2" fmla="*/ 5998486 w 5998486"/>
                <a:gd name="connsiteY2" fmla="*/ 313383 h 313383"/>
                <a:gd name="connsiteX3" fmla="*/ 0 w 5998486"/>
                <a:gd name="connsiteY3" fmla="*/ 313383 h 313383"/>
                <a:gd name="connsiteX4" fmla="*/ 0 w 5998486"/>
                <a:gd name="connsiteY4" fmla="*/ 0 h 313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486" h="313383">
                  <a:moveTo>
                    <a:pt x="0" y="0"/>
                  </a:moveTo>
                  <a:lnTo>
                    <a:pt x="5998486" y="0"/>
                  </a:lnTo>
                  <a:lnTo>
                    <a:pt x="5998486" y="313383"/>
                  </a:lnTo>
                  <a:lnTo>
                    <a:pt x="0" y="313383"/>
                  </a:lnTo>
                  <a:lnTo>
                    <a:pt x="0" y="0"/>
                  </a:lnTo>
                  <a:close/>
                </a:path>
              </a:pathLst>
            </a:custGeom>
            <a:solidFill>
              <a:srgbClr val="C77D4B"/>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just" defTabSz="800100" rtl="0" eaLnBrk="0" fontAlgn="base" latinLnBrk="0" hangingPunct="0">
                <a:lnSpc>
                  <a:spcPct val="100000"/>
                </a:lnSpc>
                <a:spcBef>
                  <a:spcPct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Microsoft YaHei"/>
                  <a:cs typeface="+mn-cs"/>
                </a:rPr>
                <a:t>科学社会主义基本原则与中国特色社会主义</a:t>
              </a:r>
            </a:p>
          </p:txBody>
        </p:sp>
      </p:grpSp>
    </p:spTree>
    <p:extLst>
      <p:ext uri="{BB962C8B-B14F-4D97-AF65-F5344CB8AC3E}">
        <p14:creationId xmlns:p14="http://schemas.microsoft.com/office/powerpoint/2010/main" val="2153312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一、社会主义从空想到科学</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505200" y="1147192"/>
            <a:ext cx="5181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（一）空想社会主义发展阶段</a:t>
            </a:r>
          </a:p>
        </p:txBody>
      </p:sp>
      <p:grpSp>
        <p:nvGrpSpPr>
          <p:cNvPr id="14" name="组合 1">
            <a:extLst>
              <a:ext uri="{FF2B5EF4-FFF2-40B4-BE49-F238E27FC236}">
                <a16:creationId xmlns:a16="http://schemas.microsoft.com/office/drawing/2014/main" xmlns="" id="{208B1106-87AF-4AE2-98DD-3966F2860042}"/>
              </a:ext>
            </a:extLst>
          </p:cNvPr>
          <p:cNvGrpSpPr>
            <a:grpSpLocks/>
          </p:cNvGrpSpPr>
          <p:nvPr/>
        </p:nvGrpSpPr>
        <p:grpSpPr bwMode="auto">
          <a:xfrm>
            <a:off x="1324193" y="3109794"/>
            <a:ext cx="4961148" cy="3283221"/>
            <a:chOff x="2904273" y="3188619"/>
            <a:chExt cx="4960615" cy="3283687"/>
          </a:xfrm>
        </p:grpSpPr>
        <p:sp>
          <p:nvSpPr>
            <p:cNvPr id="24" name="Text Box 11">
              <a:extLst>
                <a:ext uri="{FF2B5EF4-FFF2-40B4-BE49-F238E27FC236}">
                  <a16:creationId xmlns:a16="http://schemas.microsoft.com/office/drawing/2014/main" xmlns="" id="{25AAD1FB-C13B-4424-88F7-8F22B49E5AFE}"/>
                </a:ext>
              </a:extLst>
            </p:cNvPr>
            <p:cNvSpPr txBox="1">
              <a:spLocks noChangeArrowheads="1"/>
            </p:cNvSpPr>
            <p:nvPr/>
          </p:nvSpPr>
          <p:spPr bwMode="auto">
            <a:xfrm>
              <a:off x="4882297" y="5644830"/>
              <a:ext cx="2982591" cy="799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托马斯 ∙ 康帕内拉</a:t>
              </a:r>
              <a:endPar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太阳城</a:t>
              </a:r>
              <a:r>
                <a:rPr kumimoji="0" lang="en-US"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Text Box 12">
              <a:extLst>
                <a:ext uri="{FF2B5EF4-FFF2-40B4-BE49-F238E27FC236}">
                  <a16:creationId xmlns:a16="http://schemas.microsoft.com/office/drawing/2014/main" xmlns="" id="{42FDD708-BDD1-4EAA-914D-2F2D913C2DB3}"/>
                </a:ext>
              </a:extLst>
            </p:cNvPr>
            <p:cNvSpPr txBox="1">
              <a:spLocks noChangeArrowheads="1"/>
            </p:cNvSpPr>
            <p:nvPr/>
          </p:nvSpPr>
          <p:spPr bwMode="auto">
            <a:xfrm>
              <a:off x="2904273" y="5672486"/>
              <a:ext cx="2071465" cy="799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托马斯 ∙ 莫尔</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乌托邦</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1" name="Picture 2">
              <a:extLst>
                <a:ext uri="{FF2B5EF4-FFF2-40B4-BE49-F238E27FC236}">
                  <a16:creationId xmlns:a16="http://schemas.microsoft.com/office/drawing/2014/main" xmlns="" id="{AD7E3A39-1068-4311-B7FC-C67F7E909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789" y="3188619"/>
              <a:ext cx="1919288"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
              <a:extLst>
                <a:ext uri="{FF2B5EF4-FFF2-40B4-BE49-F238E27FC236}">
                  <a16:creationId xmlns:a16="http://schemas.microsoft.com/office/drawing/2014/main" xmlns="" id="{9FAC40D3-3E8D-4716-972E-F3FF9A32C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935" y="3216275"/>
              <a:ext cx="1884362"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文本框 1">
            <a:extLst>
              <a:ext uri="{FF2B5EF4-FFF2-40B4-BE49-F238E27FC236}">
                <a16:creationId xmlns:a16="http://schemas.microsoft.com/office/drawing/2014/main" xmlns="" id="{3DC10777-A0FC-45D5-BEEF-FB7C7DC8D861}"/>
              </a:ext>
            </a:extLst>
          </p:cNvPr>
          <p:cNvSpPr txBox="1">
            <a:spLocks noChangeArrowheads="1"/>
          </p:cNvSpPr>
          <p:nvPr/>
        </p:nvSpPr>
        <p:spPr bwMode="auto">
          <a:xfrm>
            <a:off x="6505792" y="3717151"/>
            <a:ext cx="436201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采用文学形式，揭露资本主义的罪恶。主张公有制、人人劳动、按需分配。</a:t>
            </a:r>
          </a:p>
        </p:txBody>
      </p:sp>
      <p:sp>
        <p:nvSpPr>
          <p:cNvPr id="12" name="文本框 1">
            <a:extLst>
              <a:ext uri="{FF2B5EF4-FFF2-40B4-BE49-F238E27FC236}">
                <a16:creationId xmlns:a16="http://schemas.microsoft.com/office/drawing/2014/main" xmlns="" id="{CF7E2C41-9A1A-4364-BE78-66B5F0E399F1}"/>
              </a:ext>
            </a:extLst>
          </p:cNvPr>
          <p:cNvSpPr txBox="1">
            <a:spLocks noChangeArrowheads="1"/>
          </p:cNvSpPr>
          <p:nvPr/>
        </p:nvSpPr>
        <p:spPr bwMode="auto">
          <a:xfrm>
            <a:off x="780866" y="2197638"/>
            <a:ext cx="5596889"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ts val="1400"/>
              </a:spcBef>
              <a:spcAft>
                <a:spcPct val="0"/>
              </a:spcAft>
              <a:buClrTx/>
              <a:buSzTx/>
              <a:buFontTx/>
              <a:buNone/>
              <a:tabLst/>
              <a:defRPr/>
            </a:pPr>
            <a:r>
              <a:rPr kumimoji="0" lang="en-US" altLang="zh-CN"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16—17</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的早期空想社会主义</a:t>
            </a:r>
          </a:p>
        </p:txBody>
      </p:sp>
      <p:grpSp>
        <p:nvGrpSpPr>
          <p:cNvPr id="3" name="组合 2">
            <a:extLst>
              <a:ext uri="{FF2B5EF4-FFF2-40B4-BE49-F238E27FC236}">
                <a16:creationId xmlns:a16="http://schemas.microsoft.com/office/drawing/2014/main" xmlns="" id="{3AA47892-D9DA-43EA-9D04-9586CD604CB5}"/>
              </a:ext>
            </a:extLst>
          </p:cNvPr>
          <p:cNvGrpSpPr/>
          <p:nvPr/>
        </p:nvGrpSpPr>
        <p:grpSpPr>
          <a:xfrm>
            <a:off x="7154677" y="2197638"/>
            <a:ext cx="3305462" cy="806096"/>
            <a:chOff x="6439347" y="5571258"/>
            <a:chExt cx="3153055" cy="613675"/>
          </a:xfrm>
        </p:grpSpPr>
        <p:sp>
          <p:nvSpPr>
            <p:cNvPr id="13" name="圆角矩形 13">
              <a:extLst>
                <a:ext uri="{FF2B5EF4-FFF2-40B4-BE49-F238E27FC236}">
                  <a16:creationId xmlns:a16="http://schemas.microsoft.com/office/drawing/2014/main" xmlns="" id="{11C3A249-BF11-4281-BE33-A85468CDB74D}"/>
                </a:ext>
              </a:extLst>
            </p:cNvPr>
            <p:cNvSpPr/>
            <p:nvPr/>
          </p:nvSpPr>
          <p:spPr>
            <a:xfrm>
              <a:off x="6517999" y="5649555"/>
              <a:ext cx="2995751" cy="457081"/>
            </a:xfrm>
            <a:prstGeom prst="roundRect">
              <a:avLst>
                <a:gd name="adj" fmla="val 50000"/>
              </a:avLst>
            </a:prstGeom>
            <a:solidFill>
              <a:srgbClr val="B26A37"/>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icrosoft YaHei"/>
                  <a:ea typeface="Microsoft YaHei"/>
                  <a:cs typeface="+mn-cs"/>
                </a:rPr>
                <a:t>家庭手工业阶段</a:t>
              </a:r>
              <a:endParaRPr kumimoji="0" lang="zh-CN" altLang="en-US" sz="2667" b="0" i="0" u="none" strike="noStrike" kern="1200" cap="none" spc="0" normalizeH="0" baseline="0" noProof="0" dirty="0">
                <a:ln>
                  <a:noFill/>
                </a:ln>
                <a:solidFill>
                  <a:srgbClr val="FFFFFF"/>
                </a:solidFill>
                <a:effectLst/>
                <a:uLnTx/>
                <a:uFillTx/>
                <a:latin typeface="字魂105号-简雅黑"/>
                <a:ea typeface="Microsoft YaHei"/>
                <a:cs typeface="+mn-ea"/>
                <a:sym typeface="+mn-lt"/>
              </a:endParaRPr>
            </a:p>
          </p:txBody>
        </p:sp>
        <p:sp>
          <p:nvSpPr>
            <p:cNvPr id="15" name="圆角矩形 14">
              <a:extLst>
                <a:ext uri="{FF2B5EF4-FFF2-40B4-BE49-F238E27FC236}">
                  <a16:creationId xmlns:a16="http://schemas.microsoft.com/office/drawing/2014/main" xmlns="" id="{6D3CBE99-FA05-4374-BE01-4405E8940276}"/>
                </a:ext>
              </a:extLst>
            </p:cNvPr>
            <p:cNvSpPr/>
            <p:nvPr/>
          </p:nvSpPr>
          <p:spPr>
            <a:xfrm>
              <a:off x="6439347" y="5571258"/>
              <a:ext cx="3153055" cy="613675"/>
            </a:xfrm>
            <a:prstGeom prst="roundRect">
              <a:avLst>
                <a:gd name="adj" fmla="val 50000"/>
              </a:avLst>
            </a:prstGeom>
            <a:noFill/>
            <a:ln w="12700" cap="flat" cmpd="sng" algn="ctr">
              <a:solidFill>
                <a:srgbClr val="B26A37"/>
              </a:solid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字魂105号-简雅黑"/>
                <a:ea typeface="Microsoft YaHei"/>
                <a:cs typeface="+mn-ea"/>
                <a:sym typeface="+mn-lt"/>
              </a:endParaRPr>
            </a:p>
          </p:txBody>
        </p:sp>
      </p:grpSp>
    </p:spTree>
    <p:extLst>
      <p:ext uri="{BB962C8B-B14F-4D97-AF65-F5344CB8AC3E}">
        <p14:creationId xmlns:p14="http://schemas.microsoft.com/office/powerpoint/2010/main" val="1615418237"/>
      </p:ext>
    </p:extLst>
  </p:cSld>
  <p:clrMapOvr>
    <a:masterClrMapping/>
  </p:clrMapOvr>
  <p:transition spd="med">
    <p:pull/>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
            <a:extLst>
              <a:ext uri="{FF2B5EF4-FFF2-40B4-BE49-F238E27FC236}">
                <a16:creationId xmlns:a16="http://schemas.microsoft.com/office/drawing/2014/main" xmlns="" id="{72423A52-3C6D-4786-9B0E-5E3F5F7F9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786" y="0"/>
            <a:ext cx="2977134" cy="6853617"/>
          </a:xfrm>
          <a:prstGeom prst="rect">
            <a:avLst/>
          </a:prstGeom>
        </p:spPr>
      </p:pic>
      <p:sp>
        <p:nvSpPr>
          <p:cNvPr id="3" name="Rectangle">
            <a:extLst>
              <a:ext uri="{FF2B5EF4-FFF2-40B4-BE49-F238E27FC236}">
                <a16:creationId xmlns:a16="http://schemas.microsoft.com/office/drawing/2014/main" xmlns="" id="{3875C004-BFBB-4A4F-A818-4C76CDD59DB7}"/>
              </a:ext>
            </a:extLst>
          </p:cNvPr>
          <p:cNvSpPr/>
          <p:nvPr/>
        </p:nvSpPr>
        <p:spPr>
          <a:xfrm>
            <a:off x="9689709" y="1053587"/>
            <a:ext cx="2237720" cy="4920620"/>
          </a:xfrm>
          <a:prstGeom prst="rect">
            <a:avLst/>
          </a:prstGeom>
          <a:ln w="88900">
            <a:solidFill>
              <a:srgbClr val="C77D4B"/>
            </a:solidFill>
            <a:miter lim="400000"/>
          </a:ln>
        </p:spPr>
        <p:txBody>
          <a:bodyPr lIns="19050" tIns="19050" rIns="19050" bIns="19050" anchor="ct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000000"/>
                </a:solidFill>
                <a:latin typeface="Helvetica Light"/>
                <a:ea typeface="Helvetica Light"/>
                <a:cs typeface="Helvetica Light"/>
                <a:sym typeface="Helvetica Light"/>
              </a:defRPr>
            </a:pPr>
            <a:endParaRPr kumimoji="0" sz="1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Light"/>
              <a:sym typeface="思源宋体 CN Medium" panose="02020500000000000000" pitchFamily="18" charset="-122"/>
            </a:endParaRPr>
          </a:p>
        </p:txBody>
      </p:sp>
      <p:sp>
        <p:nvSpPr>
          <p:cNvPr id="14" name="矩形 13">
            <a:extLst>
              <a:ext uri="{FF2B5EF4-FFF2-40B4-BE49-F238E27FC236}">
                <a16:creationId xmlns:a16="http://schemas.microsoft.com/office/drawing/2014/main" xmlns="" id="{18AC34FE-1D2E-40D0-A843-3BE631FF22CD}"/>
              </a:ext>
            </a:extLst>
          </p:cNvPr>
          <p:cNvSpPr/>
          <p:nvPr/>
        </p:nvSpPr>
        <p:spPr>
          <a:xfrm>
            <a:off x="0" y="2115707"/>
            <a:ext cx="8418786" cy="454342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cs"/>
            </a:endParaRPr>
          </a:p>
        </p:txBody>
      </p:sp>
      <p:sp>
        <p:nvSpPr>
          <p:cNvPr id="15" name="矩形 4">
            <a:extLst>
              <a:ext uri="{FF2B5EF4-FFF2-40B4-BE49-F238E27FC236}">
                <a16:creationId xmlns:a16="http://schemas.microsoft.com/office/drawing/2014/main" xmlns="" id="{99B4D1BE-D0B1-4DCC-BA18-254FDAB8D308}"/>
              </a:ext>
            </a:extLst>
          </p:cNvPr>
          <p:cNvSpPr>
            <a:spLocks noChangeArrowheads="1"/>
          </p:cNvSpPr>
          <p:nvPr/>
        </p:nvSpPr>
        <p:spPr bwMode="auto">
          <a:xfrm>
            <a:off x="216088" y="2739183"/>
            <a:ext cx="7986610" cy="326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本章结合社会主义五百年的简明历史进程，深刻阐释科学社会主义</a:t>
            </a:r>
            <a:r>
              <a:rPr lang="zh-CN" altLang="en-US" sz="2000" b="1" dirty="0">
                <a:solidFill>
                  <a:prstClr val="white"/>
                </a:solidFill>
              </a:rPr>
              <a:t>基本</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原则，把握中国特色社会主义的正确性，并认识到社会主义发展的长期性</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几个世纪前的托马斯</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莫尔苦苦寻找人类的乌托邦世界，作为大学生，更需要在大学生活中找到自己的学习目标，指引前进的方向</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社会主义五百年的历程生动地告诉我们，社会主义发展道路是无比正确的，是需要青年一代长久坚持并坚定走下去的正确道路</a:t>
            </a:r>
          </a:p>
        </p:txBody>
      </p:sp>
      <p:grpSp>
        <p:nvGrpSpPr>
          <p:cNvPr id="16" name="Group 1_1">
            <a:extLst>
              <a:ext uri="{FF2B5EF4-FFF2-40B4-BE49-F238E27FC236}">
                <a16:creationId xmlns:a16="http://schemas.microsoft.com/office/drawing/2014/main" xmlns="" id="{4D8FA62C-380B-46D6-A408-D553819E0554}"/>
              </a:ext>
            </a:extLst>
          </p:cNvPr>
          <p:cNvGrpSpPr/>
          <p:nvPr/>
        </p:nvGrpSpPr>
        <p:grpSpPr>
          <a:xfrm>
            <a:off x="-3388115" y="-3953034"/>
            <a:ext cx="6815335" cy="5162551"/>
            <a:chOff x="-3388115" y="-3953034"/>
            <a:chExt cx="6815335" cy="5162551"/>
          </a:xfrm>
        </p:grpSpPr>
        <p:grpSp>
          <p:nvGrpSpPr>
            <p:cNvPr id="18" name="组合 17">
              <a:extLst>
                <a:ext uri="{FF2B5EF4-FFF2-40B4-BE49-F238E27FC236}">
                  <a16:creationId xmlns:a16="http://schemas.microsoft.com/office/drawing/2014/main" xmlns="" id="{A8C96174-F02D-47DC-9927-4E05FCD7548E}"/>
                </a:ext>
              </a:extLst>
            </p:cNvPr>
            <p:cNvGrpSpPr/>
            <p:nvPr/>
          </p:nvGrpSpPr>
          <p:grpSpPr>
            <a:xfrm>
              <a:off x="-3388115" y="-3953034"/>
              <a:ext cx="5509195" cy="5162551"/>
              <a:chOff x="9432402" y="-3331242"/>
              <a:chExt cx="5509195" cy="5162551"/>
            </a:xfrm>
          </p:grpSpPr>
          <p:sp>
            <p:nvSpPr>
              <p:cNvPr id="21" name="椭圆 20">
                <a:extLst>
                  <a:ext uri="{FF2B5EF4-FFF2-40B4-BE49-F238E27FC236}">
                    <a16:creationId xmlns:a16="http://schemas.microsoft.com/office/drawing/2014/main" xmlns="" id="{FC4116D1-7583-4D98-9DF4-D4DBD2A13FE7}"/>
                  </a:ext>
                </a:extLst>
              </p:cNvPr>
              <p:cNvSpPr/>
              <p:nvPr/>
            </p:nvSpPr>
            <p:spPr>
              <a:xfrm>
                <a:off x="9679725" y="-3331242"/>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 name="椭圆 21">
                <a:extLst>
                  <a:ext uri="{FF2B5EF4-FFF2-40B4-BE49-F238E27FC236}">
                    <a16:creationId xmlns:a16="http://schemas.microsoft.com/office/drawing/2014/main" xmlns="" id="{DC003700-C67A-4FA1-AB5D-F7B8113A99B2}"/>
                  </a:ext>
                </a:extLst>
              </p:cNvPr>
              <p:cNvSpPr/>
              <p:nvPr/>
            </p:nvSpPr>
            <p:spPr>
              <a:xfrm>
                <a:off x="10538140" y="-3268830"/>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xmlns="" id="{6F25D441-B7A1-445D-81D3-A6B141ECCDAD}"/>
                  </a:ext>
                </a:extLst>
              </p:cNvPr>
              <p:cNvSpPr/>
              <p:nvPr/>
            </p:nvSpPr>
            <p:spPr>
              <a:xfrm>
                <a:off x="9432402" y="-2950945"/>
                <a:ext cx="4403457" cy="4403457"/>
              </a:xfrm>
              <a:prstGeom prst="ellipse">
                <a:avLst/>
              </a:prstGeom>
              <a:solidFill>
                <a:srgbClr val="C77D4B">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4" name="椭圆 23">
                <a:extLst>
                  <a:ext uri="{FF2B5EF4-FFF2-40B4-BE49-F238E27FC236}">
                    <a16:creationId xmlns:a16="http://schemas.microsoft.com/office/drawing/2014/main" xmlns="" id="{AFADF1EB-20B6-4917-8489-3828305A64FF}"/>
                  </a:ext>
                </a:extLst>
              </p:cNvPr>
              <p:cNvSpPr/>
              <p:nvPr/>
            </p:nvSpPr>
            <p:spPr>
              <a:xfrm>
                <a:off x="10196064" y="-2808701"/>
                <a:ext cx="4403457" cy="4403457"/>
              </a:xfrm>
              <a:prstGeom prst="ellipse">
                <a:avLst/>
              </a:prstGeom>
              <a:solidFill>
                <a:srgbClr val="AE683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椭圆 24">
                <a:extLst>
                  <a:ext uri="{FF2B5EF4-FFF2-40B4-BE49-F238E27FC236}">
                    <a16:creationId xmlns:a16="http://schemas.microsoft.com/office/drawing/2014/main" xmlns="" id="{69CF6B42-4FB2-4097-B715-8DB7C65838EF}"/>
                  </a:ext>
                </a:extLst>
              </p:cNvPr>
              <p:cNvSpPr/>
              <p:nvPr/>
            </p:nvSpPr>
            <p:spPr>
              <a:xfrm>
                <a:off x="10021801" y="-2572148"/>
                <a:ext cx="4403457" cy="4403457"/>
              </a:xfrm>
              <a:prstGeom prst="ellipse">
                <a:avLst/>
              </a:prstGeom>
              <a:solidFill>
                <a:srgbClr val="7C4926">
                  <a:alpha val="2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框 4">
              <a:extLst>
                <a:ext uri="{FF2B5EF4-FFF2-40B4-BE49-F238E27FC236}">
                  <a16:creationId xmlns:a16="http://schemas.microsoft.com/office/drawing/2014/main" xmlns="" id="{6A720739-4817-4ABC-8038-DB9794ACBA8D}"/>
                </a:ext>
              </a:extLst>
            </p:cNvPr>
            <p:cNvSpPr txBox="1"/>
            <p:nvPr/>
          </p:nvSpPr>
          <p:spPr>
            <a:xfrm>
              <a:off x="885373" y="351333"/>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a:noFill/>
                  </a:ln>
                  <a:solidFill>
                    <a:srgbClr val="AE6836"/>
                  </a:solid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sp>
          <p:nvSpPr>
            <p:cNvPr id="20" name="文本框 4">
              <a:extLst>
                <a:ext uri="{FF2B5EF4-FFF2-40B4-BE49-F238E27FC236}">
                  <a16:creationId xmlns:a16="http://schemas.microsoft.com/office/drawing/2014/main" xmlns="" id="{24DA82E6-71C0-4DD4-B7EC-A2932F58AB7F}"/>
                </a:ext>
              </a:extLst>
            </p:cNvPr>
            <p:cNvSpPr txBox="1"/>
            <p:nvPr/>
          </p:nvSpPr>
          <p:spPr>
            <a:xfrm>
              <a:off x="850156" y="468877"/>
              <a:ext cx="2541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1" u="none" strike="noStrike" kern="0" cap="none" spc="0" normalizeH="0" baseline="0" noProof="0" dirty="0">
                  <a:ln w="19050">
                    <a:gradFill>
                      <a:gsLst>
                        <a:gs pos="78000">
                          <a:srgbClr val="AE6836"/>
                        </a:gs>
                        <a:gs pos="70000">
                          <a:srgbClr val="AE6836">
                            <a:alpha val="0"/>
                          </a:srgbClr>
                        </a:gs>
                      </a:gsLst>
                      <a:lin ang="5400000" scaled="1"/>
                    </a:gradFill>
                  </a:ln>
                  <a:noFill/>
                  <a:effectLst>
                    <a:outerShdw blurRad="38100" dist="38100" dir="2700000" algn="tl">
                      <a:srgbClr val="000000">
                        <a:alpha val="43137"/>
                      </a:srgbClr>
                    </a:outerShdw>
                  </a:effectLst>
                  <a:uLnTx/>
                  <a:uFillTx/>
                  <a:latin typeface="Microsoft YaHei"/>
                  <a:ea typeface="Microsoft YaHei"/>
                  <a:cs typeface="经典综艺体简" panose="02010609000101010101" pitchFamily="49" charset="-122"/>
                  <a:sym typeface="微软雅黑"/>
                </a:rPr>
                <a:t>本章小结</a:t>
              </a:r>
            </a:p>
          </p:txBody>
        </p:sp>
      </p:grpSp>
    </p:spTree>
    <p:extLst>
      <p:ext uri="{BB962C8B-B14F-4D97-AF65-F5344CB8AC3E}">
        <p14:creationId xmlns:p14="http://schemas.microsoft.com/office/powerpoint/2010/main" val="40631093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xmlns="" id="{9ADA83F6-40F4-435E-BA11-DD7A1CF17CE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34178" y="0"/>
            <a:ext cx="4171949" cy="6858000"/>
          </a:xfrm>
        </p:spPr>
      </p:pic>
      <p:sp>
        <p:nvSpPr>
          <p:cNvPr id="63" name="任意多边形: 形状 62">
            <a:extLst>
              <a:ext uri="{FF2B5EF4-FFF2-40B4-BE49-F238E27FC236}">
                <a16:creationId xmlns:a16="http://schemas.microsoft.com/office/drawing/2014/main" xmlns="" id="{4E868FD5-C12B-43FF-97DB-38707033E269}"/>
              </a:ext>
            </a:extLst>
          </p:cNvPr>
          <p:cNvSpPr>
            <a:spLocks/>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33" name="Freeform 5">
            <a:extLst>
              <a:ext uri="{FF2B5EF4-FFF2-40B4-BE49-F238E27FC236}">
                <a16:creationId xmlns:a16="http://schemas.microsoft.com/office/drawing/2014/main" xmlns="" id="{225680DB-6598-4BD0-86F0-2E51B237DF8F}"/>
              </a:ext>
            </a:extLst>
          </p:cNvPr>
          <p:cNvSpPr>
            <a:spLocks/>
          </p:cNvSpPr>
          <p:nvPr/>
        </p:nvSpPr>
        <p:spPr bwMode="auto">
          <a:xfrm>
            <a:off x="3011455" y="408227"/>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cxnSp>
        <p:nvCxnSpPr>
          <p:cNvPr id="21" name="直接连接符 20">
            <a:extLst>
              <a:ext uri="{FF2B5EF4-FFF2-40B4-BE49-F238E27FC236}">
                <a16:creationId xmlns:a16="http://schemas.microsoft.com/office/drawing/2014/main" xmlns="" id="{A90497CE-F85A-4407-B525-52ABB6DF62F8}"/>
              </a:ext>
            </a:extLst>
          </p:cNvPr>
          <p:cNvCxnSpPr>
            <a:cxnSpLocks/>
          </p:cNvCxnSpPr>
          <p:nvPr/>
        </p:nvCxnSpPr>
        <p:spPr>
          <a:xfrm flipH="1">
            <a:off x="3724956" y="1082040"/>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F67F423-7963-4BAC-ADDC-DC145F20F09B}"/>
              </a:ext>
            </a:extLst>
          </p:cNvPr>
          <p:cNvCxnSpPr>
            <a:cxnSpLocks/>
          </p:cNvCxnSpPr>
          <p:nvPr/>
        </p:nvCxnSpPr>
        <p:spPr>
          <a:xfrm flipH="1">
            <a:off x="3560152" y="2828925"/>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Freeform 18">
            <a:extLst>
              <a:ext uri="{FF2B5EF4-FFF2-40B4-BE49-F238E27FC236}">
                <a16:creationId xmlns:a16="http://schemas.microsoft.com/office/drawing/2014/main" xmlns="" id="{4D1A6A05-3153-4284-9094-47A1859023EC}"/>
              </a:ext>
            </a:extLst>
          </p:cNvPr>
          <p:cNvSpPr>
            <a:spLocks/>
          </p:cNvSpPr>
          <p:nvPr/>
        </p:nvSpPr>
        <p:spPr bwMode="auto">
          <a:xfrm>
            <a:off x="4560375" y="942030"/>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TextBox 47">
            <a:extLst>
              <a:ext uri="{FF2B5EF4-FFF2-40B4-BE49-F238E27FC236}">
                <a16:creationId xmlns:a16="http://schemas.microsoft.com/office/drawing/2014/main" xmlns="" id="{3320856E-A243-4069-BDBD-5BC1092A7654}"/>
              </a:ext>
            </a:extLst>
          </p:cNvPr>
          <p:cNvSpPr txBox="1"/>
          <p:nvPr/>
        </p:nvSpPr>
        <p:spPr>
          <a:xfrm>
            <a:off x="5358596" y="986790"/>
            <a:ext cx="5976849" cy="497957"/>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如何认识世界社会主义五百年的发展历程？</a:t>
            </a:r>
          </a:p>
        </p:txBody>
      </p:sp>
      <p:sp>
        <p:nvSpPr>
          <p:cNvPr id="55" name="TextBox 58">
            <a:extLst>
              <a:ext uri="{FF2B5EF4-FFF2-40B4-BE49-F238E27FC236}">
                <a16:creationId xmlns:a16="http://schemas.microsoft.com/office/drawing/2014/main" xmlns="" id="{B5DE4A6A-61E8-4AE3-AA60-0C987BBDAD05}"/>
              </a:ext>
            </a:extLst>
          </p:cNvPr>
          <p:cNvSpPr txBox="1"/>
          <p:nvPr/>
        </p:nvSpPr>
        <p:spPr>
          <a:xfrm>
            <a:off x="4652529" y="943446"/>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Rectangle 4">
            <a:extLst>
              <a:ext uri="{FF2B5EF4-FFF2-40B4-BE49-F238E27FC236}">
                <a16:creationId xmlns:a16="http://schemas.microsoft.com/office/drawing/2014/main" xmlns="" id="{4703A868-2D40-49F7-BDA5-11CE577C574C}"/>
              </a:ext>
            </a:extLst>
          </p:cNvPr>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思考讨论</a:t>
            </a:r>
            <a:endParaRPr kumimoji="0" lang="zh-CN" altLang="zh-CN"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endParaRPr>
          </a:p>
        </p:txBody>
      </p:sp>
      <p:sp>
        <p:nvSpPr>
          <p:cNvPr id="70" name="任意多边形: 形状 69">
            <a:extLst>
              <a:ext uri="{FF2B5EF4-FFF2-40B4-BE49-F238E27FC236}">
                <a16:creationId xmlns:a16="http://schemas.microsoft.com/office/drawing/2014/main" xmlns="" id="{F0F67EF2-8DE0-4839-9195-02D1AC190C15}"/>
              </a:ext>
            </a:extLst>
          </p:cNvPr>
          <p:cNvSpPr>
            <a:spLocks/>
          </p:cNvSpPr>
          <p:nvPr/>
        </p:nvSpPr>
        <p:spPr bwMode="auto">
          <a:xfrm flipH="1" flipV="1">
            <a:off x="11480149" y="2718500"/>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29" name="Freeform 18">
            <a:extLst>
              <a:ext uri="{FF2B5EF4-FFF2-40B4-BE49-F238E27FC236}">
                <a16:creationId xmlns:a16="http://schemas.microsoft.com/office/drawing/2014/main" xmlns="" id="{6FCD0BFA-BD42-489A-B764-6440670E1058}"/>
              </a:ext>
            </a:extLst>
          </p:cNvPr>
          <p:cNvSpPr>
            <a:spLocks/>
          </p:cNvSpPr>
          <p:nvPr/>
        </p:nvSpPr>
        <p:spPr bwMode="auto">
          <a:xfrm>
            <a:off x="4460791" y="2722627"/>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TextBox 47">
            <a:extLst>
              <a:ext uri="{FF2B5EF4-FFF2-40B4-BE49-F238E27FC236}">
                <a16:creationId xmlns:a16="http://schemas.microsoft.com/office/drawing/2014/main" xmlns="" id="{693A5095-C89F-4774-A8FC-663B942E41BA}"/>
              </a:ext>
            </a:extLst>
          </p:cNvPr>
          <p:cNvSpPr txBox="1"/>
          <p:nvPr/>
        </p:nvSpPr>
        <p:spPr>
          <a:xfrm>
            <a:off x="5235804" y="2767387"/>
            <a:ext cx="6267418" cy="497957"/>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如何正确认识和把握科学社会主义基本原则？</a:t>
            </a:r>
          </a:p>
        </p:txBody>
      </p:sp>
      <p:sp>
        <p:nvSpPr>
          <p:cNvPr id="35" name="TextBox 58">
            <a:extLst>
              <a:ext uri="{FF2B5EF4-FFF2-40B4-BE49-F238E27FC236}">
                <a16:creationId xmlns:a16="http://schemas.microsoft.com/office/drawing/2014/main" xmlns="" id="{3BD48C4A-25F8-41E3-AEBD-C15B53F7C55F}"/>
              </a:ext>
            </a:extLst>
          </p:cNvPr>
          <p:cNvSpPr txBox="1"/>
          <p:nvPr/>
        </p:nvSpPr>
        <p:spPr>
          <a:xfrm>
            <a:off x="4552945" y="2724043"/>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Freeform 18">
            <a:extLst>
              <a:ext uri="{FF2B5EF4-FFF2-40B4-BE49-F238E27FC236}">
                <a16:creationId xmlns:a16="http://schemas.microsoft.com/office/drawing/2014/main" xmlns="" id="{4F7EE0F4-8D1D-4B6C-9CFF-8E607E12C882}"/>
              </a:ext>
            </a:extLst>
          </p:cNvPr>
          <p:cNvSpPr>
            <a:spLocks/>
          </p:cNvSpPr>
          <p:nvPr/>
        </p:nvSpPr>
        <p:spPr bwMode="auto">
          <a:xfrm>
            <a:off x="4260472" y="4731250"/>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TextBox 47">
            <a:extLst>
              <a:ext uri="{FF2B5EF4-FFF2-40B4-BE49-F238E27FC236}">
                <a16:creationId xmlns:a16="http://schemas.microsoft.com/office/drawing/2014/main" xmlns="" id="{2809C234-5E11-4115-AD06-4FEC50E39239}"/>
              </a:ext>
            </a:extLst>
          </p:cNvPr>
          <p:cNvSpPr txBox="1"/>
          <p:nvPr/>
        </p:nvSpPr>
        <p:spPr>
          <a:xfrm>
            <a:off x="5084201" y="4332812"/>
            <a:ext cx="6267419" cy="1384353"/>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请结合科学社会主义基本原则，谈谈为什么说中国特色社会主义是科学社会主义，而不是其他什么主义</a:t>
            </a:r>
          </a:p>
        </p:txBody>
      </p:sp>
      <p:sp>
        <p:nvSpPr>
          <p:cNvPr id="39" name="TextBox 58">
            <a:extLst>
              <a:ext uri="{FF2B5EF4-FFF2-40B4-BE49-F238E27FC236}">
                <a16:creationId xmlns:a16="http://schemas.microsoft.com/office/drawing/2014/main" xmlns="" id="{107D1729-9F10-4C30-ACF1-6C2A154BE7AB}"/>
              </a:ext>
            </a:extLst>
          </p:cNvPr>
          <p:cNvSpPr txBox="1"/>
          <p:nvPr/>
        </p:nvSpPr>
        <p:spPr>
          <a:xfrm>
            <a:off x="4352626" y="4732666"/>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1" name="直接连接符 40">
            <a:extLst>
              <a:ext uri="{FF2B5EF4-FFF2-40B4-BE49-F238E27FC236}">
                <a16:creationId xmlns:a16="http://schemas.microsoft.com/office/drawing/2014/main" xmlns="" id="{EF36D1E3-4396-4AFE-9E81-DEDB95BAA897}"/>
              </a:ext>
            </a:extLst>
          </p:cNvPr>
          <p:cNvCxnSpPr>
            <a:cxnSpLocks/>
          </p:cNvCxnSpPr>
          <p:nvPr/>
        </p:nvCxnSpPr>
        <p:spPr>
          <a:xfrm flipH="1">
            <a:off x="5245592" y="3518351"/>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1CA30745-6D2A-4DAE-98A1-752BB09B5771}"/>
              </a:ext>
            </a:extLst>
          </p:cNvPr>
          <p:cNvCxnSpPr>
            <a:cxnSpLocks/>
          </p:cNvCxnSpPr>
          <p:nvPr/>
        </p:nvCxnSpPr>
        <p:spPr>
          <a:xfrm flipH="1">
            <a:off x="5402003" y="1753828"/>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F1D39353-8F32-4298-825A-626E3394D62D}"/>
              </a:ext>
            </a:extLst>
          </p:cNvPr>
          <p:cNvCxnSpPr>
            <a:cxnSpLocks/>
          </p:cNvCxnSpPr>
          <p:nvPr/>
        </p:nvCxnSpPr>
        <p:spPr>
          <a:xfrm flipH="1">
            <a:off x="5084201" y="5942655"/>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1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ppt_x"/>
                                          </p:val>
                                        </p:tav>
                                        <p:tav tm="100000">
                                          <p:val>
                                            <p:strVal val="#ppt_x"/>
                                          </p:val>
                                        </p:tav>
                                      </p:tavLst>
                                    </p:anim>
                                    <p:anim calcmode="lin" valueType="num">
                                      <p:cBhvr additive="base">
                                        <p:cTn id="60" dur="500" fill="hold"/>
                                        <p:tgtEl>
                                          <p:spTgt spid="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ppt_x"/>
                                          </p:val>
                                        </p:tav>
                                        <p:tav tm="100000">
                                          <p:val>
                                            <p:strVal val="#ppt_x"/>
                                          </p:val>
                                        </p:tav>
                                      </p:tavLst>
                                    </p:anim>
                                    <p:anim calcmode="lin" valueType="num">
                                      <p:cBhvr additive="base">
                                        <p:cTn id="64" dur="5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fill="hold"/>
                                        <p:tgtEl>
                                          <p:spTgt spid="20"/>
                                        </p:tgtEl>
                                        <p:attrNameLst>
                                          <p:attrName>ppt_x</p:attrName>
                                        </p:attrNameLst>
                                      </p:cBhvr>
                                      <p:tavLst>
                                        <p:tav tm="0">
                                          <p:val>
                                            <p:strVal val="#ppt_x"/>
                                          </p:val>
                                        </p:tav>
                                        <p:tav tm="100000">
                                          <p:val>
                                            <p:strVal val="#ppt_x"/>
                                          </p:val>
                                        </p:tav>
                                      </p:tavLst>
                                    </p:anim>
                                    <p:anim calcmode="lin" valueType="num">
                                      <p:cBhvr additive="base">
                                        <p:cTn id="8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animBg="1"/>
      <p:bldP spid="32" grpId="0" animBg="1"/>
      <p:bldP spid="50" grpId="0"/>
      <p:bldP spid="55" grpId="0"/>
      <p:bldP spid="15" grpId="0"/>
      <p:bldP spid="70" grpId="0" animBg="1"/>
      <p:bldP spid="29" grpId="0" animBg="1"/>
      <p:bldP spid="30" grpId="0"/>
      <p:bldP spid="35" grpId="0"/>
      <p:bldP spid="36" grpId="0" animBg="1"/>
      <p:bldP spid="38" grpId="0"/>
      <p:bldP spid="3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xmlns="" id="{9ADA83F6-40F4-435E-BA11-DD7A1CF17CE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34178" y="0"/>
            <a:ext cx="4171949" cy="6858000"/>
          </a:xfrm>
        </p:spPr>
      </p:pic>
      <p:sp>
        <p:nvSpPr>
          <p:cNvPr id="63" name="任意多边形: 形状 62">
            <a:extLst>
              <a:ext uri="{FF2B5EF4-FFF2-40B4-BE49-F238E27FC236}">
                <a16:creationId xmlns:a16="http://schemas.microsoft.com/office/drawing/2014/main" xmlns="" id="{4E868FD5-C12B-43FF-97DB-38707033E269}"/>
              </a:ext>
            </a:extLst>
          </p:cNvPr>
          <p:cNvSpPr>
            <a:spLocks/>
          </p:cNvSpPr>
          <p:nvPr/>
        </p:nvSpPr>
        <p:spPr bwMode="auto">
          <a:xfrm>
            <a:off x="0" y="0"/>
            <a:ext cx="4240306" cy="6858000"/>
          </a:xfrm>
          <a:custGeom>
            <a:avLst/>
            <a:gdLst>
              <a:gd name="connsiteX0" fmla="*/ 0 w 4240306"/>
              <a:gd name="connsiteY0" fmla="*/ 0 h 5645888"/>
              <a:gd name="connsiteX1" fmla="*/ 4240306 w 4240306"/>
              <a:gd name="connsiteY1" fmla="*/ 0 h 5645888"/>
              <a:gd name="connsiteX2" fmla="*/ 4240306 w 4240306"/>
              <a:gd name="connsiteY2" fmla="*/ 1 h 5645888"/>
              <a:gd name="connsiteX3" fmla="*/ 4147468 w 4240306"/>
              <a:gd name="connsiteY3" fmla="*/ 1 h 5645888"/>
              <a:gd name="connsiteX4" fmla="*/ 3213100 w 4240306"/>
              <a:gd name="connsiteY4" fmla="*/ 5645888 h 5645888"/>
              <a:gd name="connsiteX5" fmla="*/ 0 w 4240306"/>
              <a:gd name="connsiteY5" fmla="*/ 5645888 h 5645888"/>
              <a:gd name="connsiteX6" fmla="*/ 0 w 4240306"/>
              <a:gd name="connsiteY6" fmla="*/ 0 h 564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0306" h="5645888">
                <a:moveTo>
                  <a:pt x="0" y="0"/>
                </a:moveTo>
                <a:lnTo>
                  <a:pt x="4240306" y="0"/>
                </a:lnTo>
                <a:lnTo>
                  <a:pt x="4240306" y="1"/>
                </a:lnTo>
                <a:lnTo>
                  <a:pt x="4147468" y="1"/>
                </a:lnTo>
                <a:lnTo>
                  <a:pt x="3213100" y="5645888"/>
                </a:lnTo>
                <a:lnTo>
                  <a:pt x="0" y="5645888"/>
                </a:lnTo>
                <a:lnTo>
                  <a:pt x="0" y="0"/>
                </a:lnTo>
                <a:close/>
              </a:path>
            </a:pathLst>
          </a:custGeom>
          <a:gradFill>
            <a:gsLst>
              <a:gs pos="0">
                <a:srgbClr val="C87E4C">
                  <a:alpha val="15000"/>
                </a:srgbClr>
              </a:gs>
              <a:gs pos="76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33" name="Freeform 5">
            <a:extLst>
              <a:ext uri="{FF2B5EF4-FFF2-40B4-BE49-F238E27FC236}">
                <a16:creationId xmlns:a16="http://schemas.microsoft.com/office/drawing/2014/main" xmlns="" id="{225680DB-6598-4BD0-86F0-2E51B237DF8F}"/>
              </a:ext>
            </a:extLst>
          </p:cNvPr>
          <p:cNvSpPr>
            <a:spLocks/>
          </p:cNvSpPr>
          <p:nvPr/>
        </p:nvSpPr>
        <p:spPr bwMode="auto">
          <a:xfrm>
            <a:off x="3011455" y="408227"/>
            <a:ext cx="9180545" cy="6041546"/>
          </a:xfrm>
          <a:custGeom>
            <a:avLst/>
            <a:gdLst>
              <a:gd name="T0" fmla="*/ 1225 w 11778"/>
              <a:gd name="T1" fmla="*/ 0 h 6728"/>
              <a:gd name="T2" fmla="*/ 11778 w 11778"/>
              <a:gd name="T3" fmla="*/ 0 h 6728"/>
              <a:gd name="T4" fmla="*/ 11778 w 11778"/>
              <a:gd name="T5" fmla="*/ 6728 h 6728"/>
              <a:gd name="T6" fmla="*/ 0 w 11778"/>
              <a:gd name="T7" fmla="*/ 6728 h 6728"/>
              <a:gd name="T8" fmla="*/ 1225 w 11778"/>
              <a:gd name="T9" fmla="*/ 0 h 6728"/>
            </a:gdLst>
            <a:ahLst/>
            <a:cxnLst>
              <a:cxn ang="0">
                <a:pos x="T0" y="T1"/>
              </a:cxn>
              <a:cxn ang="0">
                <a:pos x="T2" y="T3"/>
              </a:cxn>
              <a:cxn ang="0">
                <a:pos x="T4" y="T5"/>
              </a:cxn>
              <a:cxn ang="0">
                <a:pos x="T6" y="T7"/>
              </a:cxn>
              <a:cxn ang="0">
                <a:pos x="T8" y="T9"/>
              </a:cxn>
            </a:cxnLst>
            <a:rect l="0" t="0" r="r" b="b"/>
            <a:pathLst>
              <a:path w="11778" h="6728">
                <a:moveTo>
                  <a:pt x="1225" y="0"/>
                </a:moveTo>
                <a:lnTo>
                  <a:pt x="11778" y="0"/>
                </a:lnTo>
                <a:lnTo>
                  <a:pt x="11778" y="6728"/>
                </a:lnTo>
                <a:lnTo>
                  <a:pt x="0" y="6728"/>
                </a:lnTo>
                <a:lnTo>
                  <a:pt x="1225"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cxnSp>
        <p:nvCxnSpPr>
          <p:cNvPr id="21" name="直接连接符 20">
            <a:extLst>
              <a:ext uri="{FF2B5EF4-FFF2-40B4-BE49-F238E27FC236}">
                <a16:creationId xmlns:a16="http://schemas.microsoft.com/office/drawing/2014/main" xmlns="" id="{A90497CE-F85A-4407-B525-52ABB6DF62F8}"/>
              </a:ext>
            </a:extLst>
          </p:cNvPr>
          <p:cNvCxnSpPr>
            <a:cxnSpLocks/>
          </p:cNvCxnSpPr>
          <p:nvPr/>
        </p:nvCxnSpPr>
        <p:spPr>
          <a:xfrm flipH="1">
            <a:off x="3724956" y="1082040"/>
            <a:ext cx="593523" cy="3162300"/>
          </a:xfrm>
          <a:prstGeom prst="line">
            <a:avLst/>
          </a:prstGeom>
          <a:ln w="34925"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F67F423-7963-4BAC-ADDC-DC145F20F09B}"/>
              </a:ext>
            </a:extLst>
          </p:cNvPr>
          <p:cNvCxnSpPr>
            <a:cxnSpLocks/>
          </p:cNvCxnSpPr>
          <p:nvPr/>
        </p:nvCxnSpPr>
        <p:spPr>
          <a:xfrm flipH="1">
            <a:off x="3560152" y="2828925"/>
            <a:ext cx="613623" cy="2885765"/>
          </a:xfrm>
          <a:prstGeom prst="line">
            <a:avLst/>
          </a:prstGeom>
          <a:ln w="31750" cap="rnd">
            <a:gradFill>
              <a:gsLst>
                <a:gs pos="100000">
                  <a:srgbClr val="E6C46C"/>
                </a:gs>
                <a:gs pos="39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Freeform 18">
            <a:extLst>
              <a:ext uri="{FF2B5EF4-FFF2-40B4-BE49-F238E27FC236}">
                <a16:creationId xmlns:a16="http://schemas.microsoft.com/office/drawing/2014/main" xmlns="" id="{4D1A6A05-3153-4284-9094-47A1859023EC}"/>
              </a:ext>
            </a:extLst>
          </p:cNvPr>
          <p:cNvSpPr>
            <a:spLocks/>
          </p:cNvSpPr>
          <p:nvPr/>
        </p:nvSpPr>
        <p:spPr bwMode="auto">
          <a:xfrm>
            <a:off x="4560375" y="2064608"/>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TextBox 47">
            <a:extLst>
              <a:ext uri="{FF2B5EF4-FFF2-40B4-BE49-F238E27FC236}">
                <a16:creationId xmlns:a16="http://schemas.microsoft.com/office/drawing/2014/main" xmlns="" id="{3320856E-A243-4069-BDBD-5BC1092A7654}"/>
              </a:ext>
            </a:extLst>
          </p:cNvPr>
          <p:cNvSpPr txBox="1"/>
          <p:nvPr/>
        </p:nvSpPr>
        <p:spPr>
          <a:xfrm>
            <a:off x="5358596" y="1887770"/>
            <a:ext cx="5976849" cy="941155"/>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请谈谈中国特色社会主义的成功实践对世界社会主义发展的贡献</a:t>
            </a:r>
          </a:p>
        </p:txBody>
      </p:sp>
      <p:sp>
        <p:nvSpPr>
          <p:cNvPr id="55" name="TextBox 58">
            <a:extLst>
              <a:ext uri="{FF2B5EF4-FFF2-40B4-BE49-F238E27FC236}">
                <a16:creationId xmlns:a16="http://schemas.microsoft.com/office/drawing/2014/main" xmlns="" id="{B5DE4A6A-61E8-4AE3-AA60-0C987BBDAD05}"/>
              </a:ext>
            </a:extLst>
          </p:cNvPr>
          <p:cNvSpPr txBox="1"/>
          <p:nvPr/>
        </p:nvSpPr>
        <p:spPr>
          <a:xfrm>
            <a:off x="4652529" y="2066024"/>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Rectangle 4">
            <a:extLst>
              <a:ext uri="{FF2B5EF4-FFF2-40B4-BE49-F238E27FC236}">
                <a16:creationId xmlns:a16="http://schemas.microsoft.com/office/drawing/2014/main" xmlns="" id="{4703A868-2D40-49F7-BDA5-11CE577C574C}"/>
              </a:ext>
            </a:extLst>
          </p:cNvPr>
          <p:cNvSpPr txBox="1">
            <a:spLocks noChangeArrowheads="1"/>
          </p:cNvSpPr>
          <p:nvPr/>
        </p:nvSpPr>
        <p:spPr bwMode="auto">
          <a:xfrm>
            <a:off x="755052" y="4332890"/>
            <a:ext cx="1572208" cy="1609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思考讨论</a:t>
            </a:r>
            <a:endParaRPr kumimoji="0" lang="zh-CN" altLang="zh-CN"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endParaRPr>
          </a:p>
        </p:txBody>
      </p:sp>
      <p:sp>
        <p:nvSpPr>
          <p:cNvPr id="70" name="任意多边形: 形状 69">
            <a:extLst>
              <a:ext uri="{FF2B5EF4-FFF2-40B4-BE49-F238E27FC236}">
                <a16:creationId xmlns:a16="http://schemas.microsoft.com/office/drawing/2014/main" xmlns="" id="{F0F67EF2-8DE0-4839-9195-02D1AC190C15}"/>
              </a:ext>
            </a:extLst>
          </p:cNvPr>
          <p:cNvSpPr>
            <a:spLocks/>
          </p:cNvSpPr>
          <p:nvPr/>
        </p:nvSpPr>
        <p:spPr bwMode="auto">
          <a:xfrm flipH="1" flipV="1">
            <a:off x="11480149" y="2611664"/>
            <a:ext cx="728027" cy="3838109"/>
          </a:xfrm>
          <a:custGeom>
            <a:avLst/>
            <a:gdLst>
              <a:gd name="connsiteX0" fmla="*/ 0 w 728027"/>
              <a:gd name="connsiteY0" fmla="*/ 3838109 h 3838109"/>
              <a:gd name="connsiteX1" fmla="*/ 0 w 728027"/>
              <a:gd name="connsiteY1" fmla="*/ 0 h 3838109"/>
              <a:gd name="connsiteX2" fmla="*/ 728027 w 728027"/>
              <a:gd name="connsiteY2" fmla="*/ 0 h 3838109"/>
              <a:gd name="connsiteX3" fmla="*/ 728027 w 728027"/>
              <a:gd name="connsiteY3" fmla="*/ 1 h 3838109"/>
              <a:gd name="connsiteX4" fmla="*/ 635189 w 728027"/>
              <a:gd name="connsiteY4" fmla="*/ 1 h 38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27" h="3838109">
                <a:moveTo>
                  <a:pt x="0" y="3838109"/>
                </a:moveTo>
                <a:lnTo>
                  <a:pt x="0" y="0"/>
                </a:lnTo>
                <a:lnTo>
                  <a:pt x="728027" y="0"/>
                </a:lnTo>
                <a:lnTo>
                  <a:pt x="728027" y="1"/>
                </a:lnTo>
                <a:lnTo>
                  <a:pt x="635189" y="1"/>
                </a:lnTo>
                <a:close/>
              </a:path>
            </a:pathLst>
          </a:custGeom>
          <a:gradFill>
            <a:gsLst>
              <a:gs pos="0">
                <a:srgbClr val="B26A37">
                  <a:alpha val="15000"/>
                </a:srgbClr>
              </a:gs>
              <a:gs pos="76000">
                <a:srgbClr val="B26A3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Light" panose="020B0502040204020203" pitchFamily="34" charset="-122"/>
            </a:endParaRPr>
          </a:p>
        </p:txBody>
      </p:sp>
      <p:sp>
        <p:nvSpPr>
          <p:cNvPr id="29" name="Freeform 18">
            <a:extLst>
              <a:ext uri="{FF2B5EF4-FFF2-40B4-BE49-F238E27FC236}">
                <a16:creationId xmlns:a16="http://schemas.microsoft.com/office/drawing/2014/main" xmlns="" id="{6FCD0BFA-BD42-489A-B764-6440670E1058}"/>
              </a:ext>
            </a:extLst>
          </p:cNvPr>
          <p:cNvSpPr>
            <a:spLocks/>
          </p:cNvSpPr>
          <p:nvPr/>
        </p:nvSpPr>
        <p:spPr bwMode="auto">
          <a:xfrm>
            <a:off x="4460791" y="4166763"/>
            <a:ext cx="587479" cy="587479"/>
          </a:xfrm>
          <a:custGeom>
            <a:avLst/>
            <a:gdLst>
              <a:gd name="T0" fmla="*/ 56 w 826"/>
              <a:gd name="T1" fmla="*/ 0 h 826"/>
              <a:gd name="T2" fmla="*/ 771 w 826"/>
              <a:gd name="T3" fmla="*/ 0 h 826"/>
              <a:gd name="T4" fmla="*/ 826 w 826"/>
              <a:gd name="T5" fmla="*/ 55 h 826"/>
              <a:gd name="T6" fmla="*/ 826 w 826"/>
              <a:gd name="T7" fmla="*/ 770 h 826"/>
              <a:gd name="T8" fmla="*/ 771 w 826"/>
              <a:gd name="T9" fmla="*/ 826 h 826"/>
              <a:gd name="T10" fmla="*/ 56 w 826"/>
              <a:gd name="T11" fmla="*/ 826 h 826"/>
              <a:gd name="T12" fmla="*/ 0 w 826"/>
              <a:gd name="T13" fmla="*/ 770 h 826"/>
              <a:gd name="T14" fmla="*/ 0 w 826"/>
              <a:gd name="T15" fmla="*/ 55 h 826"/>
              <a:gd name="T16" fmla="*/ 56 w 826"/>
              <a:gd name="T1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826">
                <a:moveTo>
                  <a:pt x="56" y="0"/>
                </a:moveTo>
                <a:lnTo>
                  <a:pt x="771" y="0"/>
                </a:lnTo>
                <a:cubicBezTo>
                  <a:pt x="801" y="0"/>
                  <a:pt x="826" y="25"/>
                  <a:pt x="826" y="55"/>
                </a:cubicBezTo>
                <a:lnTo>
                  <a:pt x="826" y="770"/>
                </a:lnTo>
                <a:cubicBezTo>
                  <a:pt x="826" y="801"/>
                  <a:pt x="801" y="826"/>
                  <a:pt x="771" y="826"/>
                </a:cubicBezTo>
                <a:lnTo>
                  <a:pt x="56" y="826"/>
                </a:lnTo>
                <a:cubicBezTo>
                  <a:pt x="25" y="826"/>
                  <a:pt x="0" y="801"/>
                  <a:pt x="0" y="770"/>
                </a:cubicBezTo>
                <a:lnTo>
                  <a:pt x="0" y="55"/>
                </a:lnTo>
                <a:cubicBezTo>
                  <a:pt x="0" y="25"/>
                  <a:pt x="25" y="0"/>
                  <a:pt x="56" y="0"/>
                </a:cubicBezTo>
                <a:close/>
              </a:path>
            </a:pathLst>
          </a:custGeom>
          <a:gradFill>
            <a:gsLst>
              <a:gs pos="0">
                <a:srgbClr val="E6C46C"/>
              </a:gs>
              <a:gs pos="55000">
                <a:srgbClr val="B26A37"/>
              </a:gs>
            </a:gsLst>
            <a:lin ang="5400000" scaled="1"/>
          </a:gradFill>
          <a:ln>
            <a:noFill/>
          </a:ln>
          <a:effectLst>
            <a:outerShdw blurRad="254000" dist="101600" dir="5400000" algn="ctr" rotWithShape="0">
              <a:srgbClr val="28345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TextBox 47">
            <a:extLst>
              <a:ext uri="{FF2B5EF4-FFF2-40B4-BE49-F238E27FC236}">
                <a16:creationId xmlns:a16="http://schemas.microsoft.com/office/drawing/2014/main" xmlns="" id="{693A5095-C89F-4774-A8FC-663B942E41BA}"/>
              </a:ext>
            </a:extLst>
          </p:cNvPr>
          <p:cNvSpPr txBox="1"/>
          <p:nvPr/>
        </p:nvSpPr>
        <p:spPr>
          <a:xfrm>
            <a:off x="5235804" y="4211523"/>
            <a:ext cx="6267418" cy="497957"/>
          </a:xfrm>
          <a:prstGeom prst="rect">
            <a:avLst/>
          </a:prstGeom>
          <a:noFill/>
        </p:spPr>
        <p:txBody>
          <a:bodyPr wrap="square" rtlCol="0">
            <a:spAutoFit/>
          </a:bodyPr>
          <a:lstStyle>
            <a:defPPr>
              <a:defRPr lang="zh-CN"/>
            </a:defPPr>
            <a:lvl1pPr>
              <a:defRPr sz="2800">
                <a:solidFill>
                  <a:schemeClr val="accent1"/>
                </a:solidFill>
                <a:latin typeface="微软雅黑"/>
                <a:ea typeface="微软雅黑"/>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如何正确认识和把握共产党执政规律？</a:t>
            </a:r>
          </a:p>
        </p:txBody>
      </p:sp>
      <p:sp>
        <p:nvSpPr>
          <p:cNvPr id="35" name="TextBox 58">
            <a:extLst>
              <a:ext uri="{FF2B5EF4-FFF2-40B4-BE49-F238E27FC236}">
                <a16:creationId xmlns:a16="http://schemas.microsoft.com/office/drawing/2014/main" xmlns="" id="{3BD48C4A-25F8-41E3-AEBD-C15B53F7C55F}"/>
              </a:ext>
            </a:extLst>
          </p:cNvPr>
          <p:cNvSpPr txBox="1"/>
          <p:nvPr/>
        </p:nvSpPr>
        <p:spPr>
          <a:xfrm>
            <a:off x="4552945" y="4168179"/>
            <a:ext cx="415498" cy="584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zh-CN" altLang="en-US" sz="319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1" name="直接连接符 40">
            <a:extLst>
              <a:ext uri="{FF2B5EF4-FFF2-40B4-BE49-F238E27FC236}">
                <a16:creationId xmlns:a16="http://schemas.microsoft.com/office/drawing/2014/main" xmlns="" id="{EF36D1E3-4396-4AFE-9E81-DEDB95BAA897}"/>
              </a:ext>
            </a:extLst>
          </p:cNvPr>
          <p:cNvCxnSpPr>
            <a:cxnSpLocks/>
          </p:cNvCxnSpPr>
          <p:nvPr/>
        </p:nvCxnSpPr>
        <p:spPr>
          <a:xfrm flipH="1">
            <a:off x="5245592" y="4956838"/>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1CA30745-6D2A-4DAE-98A1-752BB09B5771}"/>
              </a:ext>
            </a:extLst>
          </p:cNvPr>
          <p:cNvCxnSpPr>
            <a:cxnSpLocks/>
          </p:cNvCxnSpPr>
          <p:nvPr/>
        </p:nvCxnSpPr>
        <p:spPr>
          <a:xfrm flipH="1">
            <a:off x="5402003" y="3009756"/>
            <a:ext cx="61060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47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animBg="1"/>
      <p:bldP spid="32" grpId="0" animBg="1"/>
      <p:bldP spid="50" grpId="0"/>
      <p:bldP spid="55" grpId="0"/>
      <p:bldP spid="15" grpId="0"/>
      <p:bldP spid="70" grpId="0" animBg="1"/>
      <p:bldP spid="29" grpId="0" animBg="1"/>
      <p:bldP spid="30" grpId="0"/>
      <p:bldP spid="3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5" name="矩形 4">
            <a:extLst>
              <a:ext uri="{FF2B5EF4-FFF2-40B4-BE49-F238E27FC236}">
                <a16:creationId xmlns:a16="http://schemas.microsoft.com/office/drawing/2014/main" xmlns="" id="{7F87D72D-EB0F-4EFF-A305-57A9500F0908}"/>
              </a:ext>
            </a:extLst>
          </p:cNvPr>
          <p:cNvSpPr/>
          <p:nvPr/>
        </p:nvSpPr>
        <p:spPr>
          <a:xfrm>
            <a:off x="518808" y="520143"/>
            <a:ext cx="10111091" cy="5848185"/>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xmlns="" id="{3D2E4E8D-631B-4A82-857A-914CED7A7005}"/>
              </a:ext>
            </a:extLst>
          </p:cNvPr>
          <p:cNvSpPr/>
          <p:nvPr/>
        </p:nvSpPr>
        <p:spPr>
          <a:xfrm>
            <a:off x="876677" y="699057"/>
            <a:ext cx="9410323" cy="545988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D285F215-9437-4A92-A38E-BE6516507BC6}"/>
              </a:ext>
            </a:extLst>
          </p:cNvPr>
          <p:cNvSpPr txBox="1"/>
          <p:nvPr/>
        </p:nvSpPr>
        <p:spPr>
          <a:xfrm>
            <a:off x="1024618" y="882258"/>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xmlns="" id="{AE90BB3E-C0BE-4055-9E38-75F4077DEDC5}"/>
              </a:ext>
            </a:extLst>
          </p:cNvPr>
          <p:cNvSpPr txBox="1"/>
          <p:nvPr/>
        </p:nvSpPr>
        <p:spPr>
          <a:xfrm>
            <a:off x="1024618" y="1847355"/>
            <a:ext cx="8976632" cy="4172809"/>
          </a:xfrm>
          <a:prstGeom prst="rect">
            <a:avLst/>
          </a:prstGeom>
          <a:noFill/>
        </p:spPr>
        <p:txBody>
          <a:bodyPr wrap="square" rtlCol="0">
            <a:spAutoFit/>
            <a:scene3d>
              <a:camera prst="orthographicFront"/>
              <a:lightRig rig="threePt" dir="t"/>
            </a:scene3d>
            <a:sp3d contourW="12700"/>
          </a:bodyPr>
          <a:lstStyle/>
          <a:p>
            <a:pPr marL="457200" marR="0" lvl="0" indent="-457200" algn="just" defTabSz="914400" rtl="0" eaLnBrk="1" fontAlgn="auto" latinLnBrk="0" hangingPunct="1">
              <a:lnSpc>
                <a:spcPct val="14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恩格斯：</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社会主义从空想到科学的发展</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马克思恩格斯选集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457200" marR="0" lvl="0" indent="-457200" algn="just" defTabSz="914400" rtl="0" eaLnBrk="1" fontAlgn="auto" latinLnBrk="0" hangingPunct="1">
              <a:lnSpc>
                <a:spcPct val="14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列宁：</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论粮食税</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列宁选集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第四卷，人民出版社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2012</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457200" marR="0" lvl="0" indent="-457200" algn="just" defTabSz="914400" rtl="0" eaLnBrk="1" fontAlgn="auto" latinLnBrk="0" hangingPunct="1">
              <a:lnSpc>
                <a:spcPct val="14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毛泽东：</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论十大关系</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毛泽东文集</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第七卷，人民出版社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1999</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457200" marR="0" lvl="0" indent="-457200" algn="just" defTabSz="914400" rtl="0" eaLnBrk="1" fontAlgn="auto" latinLnBrk="0" hangingPunct="1">
              <a:lnSpc>
                <a:spcPct val="14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邓小平：</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在武昌、深圳、珠海、上海等地的谈话要点</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邓小平文选</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第三卷，人民出版社</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1993</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年版</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7906034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938C220-61B4-41A6-ADF5-9EA2EE53C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61" t="5646" b="11783"/>
          <a:stretch/>
        </p:blipFill>
        <p:spPr>
          <a:xfrm>
            <a:off x="0" y="0"/>
            <a:ext cx="12201616" cy="6858000"/>
          </a:xfrm>
          <a:prstGeom prst="rect">
            <a:avLst/>
          </a:prstGeom>
        </p:spPr>
      </p:pic>
      <p:sp>
        <p:nvSpPr>
          <p:cNvPr id="5" name="矩形 4">
            <a:extLst>
              <a:ext uri="{FF2B5EF4-FFF2-40B4-BE49-F238E27FC236}">
                <a16:creationId xmlns:a16="http://schemas.microsoft.com/office/drawing/2014/main" xmlns="" id="{7F87D72D-EB0F-4EFF-A305-57A9500F0908}"/>
              </a:ext>
            </a:extLst>
          </p:cNvPr>
          <p:cNvSpPr/>
          <p:nvPr/>
        </p:nvSpPr>
        <p:spPr>
          <a:xfrm>
            <a:off x="518808" y="1079221"/>
            <a:ext cx="10111091" cy="4813857"/>
          </a:xfrm>
          <a:prstGeom prst="rect">
            <a:avLst/>
          </a:prstGeom>
          <a:solidFill>
            <a:srgbClr val="B26A3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xmlns="" id="{3D2E4E8D-631B-4A82-857A-914CED7A7005}"/>
              </a:ext>
            </a:extLst>
          </p:cNvPr>
          <p:cNvSpPr/>
          <p:nvPr/>
        </p:nvSpPr>
        <p:spPr>
          <a:xfrm>
            <a:off x="876677" y="1258135"/>
            <a:ext cx="9410323" cy="444444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xmlns="" id="{D285F215-9437-4A92-A38E-BE6516507BC6}"/>
              </a:ext>
            </a:extLst>
          </p:cNvPr>
          <p:cNvSpPr txBox="1"/>
          <p:nvPr/>
        </p:nvSpPr>
        <p:spPr>
          <a:xfrm>
            <a:off x="1024618" y="1441336"/>
            <a:ext cx="2689699" cy="76944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文献阅读</a:t>
            </a:r>
            <a:endParaRPr kumimoji="0" lang="en-US" altLang="zh-CN" sz="44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xmlns="" id="{AE90BB3E-C0BE-4055-9E38-75F4077DEDC5}"/>
              </a:ext>
            </a:extLst>
          </p:cNvPr>
          <p:cNvSpPr txBox="1"/>
          <p:nvPr/>
        </p:nvSpPr>
        <p:spPr>
          <a:xfrm>
            <a:off x="1024618" y="2406433"/>
            <a:ext cx="8976632" cy="3138680"/>
          </a:xfrm>
          <a:prstGeom prst="rect">
            <a:avLst/>
          </a:prstGeom>
          <a:noFill/>
        </p:spPr>
        <p:txBody>
          <a:bodyPr wrap="square" rtlCol="0">
            <a:spAutoFit/>
            <a:scene3d>
              <a:camera prst="orthographicFront"/>
              <a:lightRig rig="threePt" dir="t"/>
            </a:scene3d>
            <a:sp3d contourW="12700"/>
          </a:bodyPr>
          <a:lstStyle/>
          <a:p>
            <a:pPr marL="457200" lvl="0" indent="-457200" algn="just" eaLnBrk="1" fontAlgn="auto" hangingPunct="1">
              <a:lnSpc>
                <a:spcPct val="140000"/>
              </a:lnSpc>
              <a:spcBef>
                <a:spcPts val="0"/>
              </a:spcBef>
              <a:spcAft>
                <a:spcPts val="0"/>
              </a:spcAft>
              <a:buFont typeface="+mj-lt"/>
              <a:buAutoNum type="arabicPeriod" startAt="5"/>
              <a:defRPr/>
            </a:pPr>
            <a:r>
              <a:rPr lang="zh-CN" altLang="en-US" sz="2400" dirty="0">
                <a:solidFill>
                  <a:prstClr val="white"/>
                </a:solidFill>
                <a:latin typeface="微软雅黑" panose="020B0503020204020204" pitchFamily="34" charset="-122"/>
                <a:ea typeface="微软雅黑" panose="020B0503020204020204" pitchFamily="34" charset="-122"/>
              </a:rPr>
              <a:t>胡锦涛：</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论构建社会主义和谐社会</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，中央文献出版社</a:t>
            </a:r>
            <a:r>
              <a:rPr lang="en-US" altLang="zh-CN" sz="2400" dirty="0">
                <a:solidFill>
                  <a:prstClr val="white"/>
                </a:solidFill>
                <a:latin typeface="微软雅黑" panose="020B0503020204020204" pitchFamily="34" charset="-122"/>
                <a:ea typeface="微软雅黑" panose="020B0503020204020204" pitchFamily="34" charset="-122"/>
              </a:rPr>
              <a:t>2013</a:t>
            </a:r>
            <a:r>
              <a:rPr lang="zh-CN" altLang="en-US" sz="2400" dirty="0">
                <a:solidFill>
                  <a:prstClr val="white"/>
                </a:solidFill>
                <a:latin typeface="微软雅黑" panose="020B0503020204020204" pitchFamily="34" charset="-122"/>
                <a:ea typeface="微软雅黑" panose="020B0503020204020204" pitchFamily="34" charset="-122"/>
              </a:rPr>
              <a:t>年版</a:t>
            </a:r>
            <a:endParaRPr lang="en-US" altLang="zh-CN" sz="2400" dirty="0">
              <a:solidFill>
                <a:prstClr val="white"/>
              </a:solidFill>
              <a:latin typeface="微软雅黑" panose="020B0503020204020204" pitchFamily="34" charset="-122"/>
              <a:ea typeface="微软雅黑" panose="020B0503020204020204" pitchFamily="34" charset="-122"/>
            </a:endParaRPr>
          </a:p>
          <a:p>
            <a:pPr marL="457200" lvl="0" indent="-457200" algn="just" eaLnBrk="1" fontAlgn="auto" hangingPunct="1">
              <a:lnSpc>
                <a:spcPct val="140000"/>
              </a:lnSpc>
              <a:spcBef>
                <a:spcPts val="0"/>
              </a:spcBef>
              <a:spcAft>
                <a:spcPts val="0"/>
              </a:spcAft>
              <a:buFont typeface="+mj-lt"/>
              <a:buAutoNum type="arabicPeriod" startAt="5"/>
              <a:defRPr/>
            </a:pPr>
            <a:r>
              <a:rPr lang="zh-CN" altLang="en-US" sz="2400" dirty="0">
                <a:solidFill>
                  <a:prstClr val="white"/>
                </a:solidFill>
                <a:latin typeface="微软雅黑" panose="020B0503020204020204" pitchFamily="34" charset="-122"/>
                <a:ea typeface="微软雅黑" panose="020B0503020204020204" pitchFamily="34" charset="-122"/>
              </a:rPr>
              <a:t>习近平：毫不动摇坚持和发展中国特色社会主义，</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习近平谈治国理政</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第一 卷，外文出版社</a:t>
            </a:r>
            <a:r>
              <a:rPr lang="en-US" altLang="zh-CN" sz="2400" dirty="0">
                <a:solidFill>
                  <a:prstClr val="white"/>
                </a:solidFill>
                <a:latin typeface="微软雅黑" panose="020B0503020204020204" pitchFamily="34" charset="-122"/>
                <a:ea typeface="微软雅黑" panose="020B0503020204020204" pitchFamily="34" charset="-122"/>
              </a:rPr>
              <a:t>2018</a:t>
            </a:r>
            <a:r>
              <a:rPr lang="zh-CN" altLang="en-US" sz="2400" dirty="0">
                <a:solidFill>
                  <a:prstClr val="white"/>
                </a:solidFill>
                <a:latin typeface="微软雅黑" panose="020B0503020204020204" pitchFamily="34" charset="-122"/>
                <a:ea typeface="微软雅黑" panose="020B0503020204020204" pitchFamily="34" charset="-122"/>
              </a:rPr>
              <a:t>年版</a:t>
            </a:r>
            <a:endParaRPr lang="en-US" altLang="zh-CN" sz="2400" dirty="0">
              <a:solidFill>
                <a:prstClr val="white"/>
              </a:solidFill>
              <a:latin typeface="微软雅黑" panose="020B0503020204020204" pitchFamily="34" charset="-122"/>
              <a:ea typeface="微软雅黑" panose="020B0503020204020204" pitchFamily="34" charset="-122"/>
            </a:endParaRPr>
          </a:p>
          <a:p>
            <a:pPr marL="457200" lvl="0" indent="-457200" algn="just" eaLnBrk="1" fontAlgn="auto" hangingPunct="1">
              <a:lnSpc>
                <a:spcPct val="140000"/>
              </a:lnSpc>
              <a:spcBef>
                <a:spcPts val="0"/>
              </a:spcBef>
              <a:spcAft>
                <a:spcPts val="0"/>
              </a:spcAft>
              <a:buFont typeface="+mj-lt"/>
              <a:buAutoNum type="arabicPeriod" startAt="5"/>
              <a:defRPr/>
            </a:pPr>
            <a:r>
              <a:rPr lang="zh-CN" altLang="en-US" sz="2400" dirty="0">
                <a:solidFill>
                  <a:prstClr val="white"/>
                </a:solidFill>
                <a:latin typeface="微软雅黑" panose="020B0503020204020204" pitchFamily="34" charset="-122"/>
                <a:ea typeface="微软雅黑" panose="020B0503020204020204" pitchFamily="34" charset="-122"/>
              </a:rPr>
              <a:t>习近平：在庆祝改革开放</a:t>
            </a:r>
            <a:r>
              <a:rPr lang="en-US" altLang="zh-CN" sz="2400" dirty="0">
                <a:solidFill>
                  <a:prstClr val="white"/>
                </a:solidFill>
                <a:latin typeface="微软雅黑" panose="020B0503020204020204" pitchFamily="34" charset="-122"/>
                <a:ea typeface="微软雅黑" panose="020B0503020204020204" pitchFamily="34" charset="-122"/>
              </a:rPr>
              <a:t>40</a:t>
            </a:r>
            <a:r>
              <a:rPr lang="zh-CN" altLang="en-US" sz="2400" dirty="0">
                <a:solidFill>
                  <a:prstClr val="white"/>
                </a:solidFill>
                <a:latin typeface="微软雅黑" panose="020B0503020204020204" pitchFamily="34" charset="-122"/>
                <a:ea typeface="微软雅黑" panose="020B0503020204020204" pitchFamily="34" charset="-122"/>
              </a:rPr>
              <a:t>周年大会上的讲话 </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，人民出版社</a:t>
            </a:r>
            <a:r>
              <a:rPr lang="en-US" altLang="zh-CN" sz="2400" dirty="0">
                <a:solidFill>
                  <a:prstClr val="white"/>
                </a:solidFill>
                <a:latin typeface="微软雅黑" panose="020B0503020204020204" pitchFamily="34" charset="-122"/>
                <a:ea typeface="微软雅黑" panose="020B0503020204020204" pitchFamily="34" charset="-122"/>
              </a:rPr>
              <a:t>2018</a:t>
            </a:r>
            <a:r>
              <a:rPr lang="zh-CN" altLang="en-US" sz="2400" dirty="0">
                <a:solidFill>
                  <a:prstClr val="white"/>
                </a:solidFill>
                <a:latin typeface="微软雅黑" panose="020B0503020204020204" pitchFamily="34" charset="-122"/>
                <a:ea typeface="微软雅黑" panose="020B0503020204020204" pitchFamily="34" charset="-122"/>
              </a:rPr>
              <a:t>年版 </a:t>
            </a:r>
          </a:p>
        </p:txBody>
      </p:sp>
    </p:spTree>
    <p:extLst>
      <p:ext uri="{BB962C8B-B14F-4D97-AF65-F5344CB8AC3E}">
        <p14:creationId xmlns:p14="http://schemas.microsoft.com/office/powerpoint/2010/main" val="332046819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一、社会主义从空想到科学</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505200" y="1147192"/>
            <a:ext cx="5181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（一）空想社会主义发展阶段</a:t>
            </a:r>
          </a:p>
        </p:txBody>
      </p:sp>
      <p:pic>
        <p:nvPicPr>
          <p:cNvPr id="12" name="Picture 7">
            <a:extLst>
              <a:ext uri="{FF2B5EF4-FFF2-40B4-BE49-F238E27FC236}">
                <a16:creationId xmlns:a16="http://schemas.microsoft.com/office/drawing/2014/main" xmlns="" id="{D1376995-1206-4093-AC5D-775985253C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804696" y="3016744"/>
            <a:ext cx="1860533" cy="2308225"/>
          </a:xfrm>
          <a:prstGeom prst="roundRect">
            <a:avLst>
              <a:gd name="adj" fmla="val 91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a:extLst>
              <a:ext uri="{FF2B5EF4-FFF2-40B4-BE49-F238E27FC236}">
                <a16:creationId xmlns:a16="http://schemas.microsoft.com/office/drawing/2014/main" xmlns="" id="{9F06905E-2CD1-49C1-AB6C-4CD6B796D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781" y="3016744"/>
            <a:ext cx="192405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a:extLst>
              <a:ext uri="{FF2B5EF4-FFF2-40B4-BE49-F238E27FC236}">
                <a16:creationId xmlns:a16="http://schemas.microsoft.com/office/drawing/2014/main" xmlns="" id="{6E13CB5E-F4BB-4EB8-B263-38671D018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8686" y="3016744"/>
            <a:ext cx="19256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
            <a:extLst>
              <a:ext uri="{FF2B5EF4-FFF2-40B4-BE49-F238E27FC236}">
                <a16:creationId xmlns:a16="http://schemas.microsoft.com/office/drawing/2014/main" xmlns="" id="{611A2EB3-22D7-4283-97F0-E6B35233FAA8}"/>
              </a:ext>
            </a:extLst>
          </p:cNvPr>
          <p:cNvSpPr>
            <a:spLocks noChangeArrowheads="1"/>
          </p:cNvSpPr>
          <p:nvPr/>
        </p:nvSpPr>
        <p:spPr bwMode="auto">
          <a:xfrm>
            <a:off x="2969244" y="5280519"/>
            <a:ext cx="1973262"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马布利</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“理性社会主义”</a:t>
            </a:r>
          </a:p>
        </p:txBody>
      </p:sp>
      <p:sp>
        <p:nvSpPr>
          <p:cNvPr id="17" name="矩形 2">
            <a:extLst>
              <a:ext uri="{FF2B5EF4-FFF2-40B4-BE49-F238E27FC236}">
                <a16:creationId xmlns:a16="http://schemas.microsoft.com/office/drawing/2014/main" xmlns="" id="{49D6103C-5BB4-484B-86C6-26C4AA7B3DC8}"/>
              </a:ext>
            </a:extLst>
          </p:cNvPr>
          <p:cNvSpPr>
            <a:spLocks noChangeArrowheads="1"/>
          </p:cNvSpPr>
          <p:nvPr/>
        </p:nvSpPr>
        <p:spPr bwMode="auto">
          <a:xfrm>
            <a:off x="5213969" y="5280519"/>
            <a:ext cx="1973262"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巴贝夫</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“平等共和国”</a:t>
            </a:r>
          </a:p>
        </p:txBody>
      </p:sp>
      <p:sp>
        <p:nvSpPr>
          <p:cNvPr id="18" name="矩形 5">
            <a:extLst>
              <a:ext uri="{FF2B5EF4-FFF2-40B4-BE49-F238E27FC236}">
                <a16:creationId xmlns:a16="http://schemas.microsoft.com/office/drawing/2014/main" xmlns="" id="{F7DC8C8E-7860-41C2-977F-9E166971A7AF}"/>
              </a:ext>
            </a:extLst>
          </p:cNvPr>
          <p:cNvSpPr>
            <a:spLocks noChangeArrowheads="1"/>
          </p:cNvSpPr>
          <p:nvPr/>
        </p:nvSpPr>
        <p:spPr bwMode="auto">
          <a:xfrm>
            <a:off x="748331" y="5280519"/>
            <a:ext cx="1973263"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摩莱里</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自然法典</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文本框 1">
            <a:extLst>
              <a:ext uri="{FF2B5EF4-FFF2-40B4-BE49-F238E27FC236}">
                <a16:creationId xmlns:a16="http://schemas.microsoft.com/office/drawing/2014/main" xmlns="" id="{CB6F0AC6-920A-4607-8EB0-AD04C998D8B3}"/>
              </a:ext>
            </a:extLst>
          </p:cNvPr>
          <p:cNvSpPr txBox="1">
            <a:spLocks noChangeArrowheads="1"/>
          </p:cNvSpPr>
          <p:nvPr/>
        </p:nvSpPr>
        <p:spPr bwMode="auto">
          <a:xfrm>
            <a:off x="7592837" y="3588292"/>
            <a:ext cx="417036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其认识进入理论探讨和论证阶段，以法律条文的形式阐述了理想社会的纲要和原则。</a:t>
            </a:r>
          </a:p>
        </p:txBody>
      </p:sp>
      <p:grpSp>
        <p:nvGrpSpPr>
          <p:cNvPr id="25" name="组合 24">
            <a:extLst>
              <a:ext uri="{FF2B5EF4-FFF2-40B4-BE49-F238E27FC236}">
                <a16:creationId xmlns:a16="http://schemas.microsoft.com/office/drawing/2014/main" xmlns="" id="{D86BB294-23A2-4B5B-9DAD-86FDA33493B4}"/>
              </a:ext>
            </a:extLst>
          </p:cNvPr>
          <p:cNvGrpSpPr/>
          <p:nvPr/>
        </p:nvGrpSpPr>
        <p:grpSpPr>
          <a:xfrm>
            <a:off x="7649202" y="1931911"/>
            <a:ext cx="3305462" cy="806096"/>
            <a:chOff x="6439347" y="5571258"/>
            <a:chExt cx="3153055" cy="613675"/>
          </a:xfrm>
        </p:grpSpPr>
        <p:sp>
          <p:nvSpPr>
            <p:cNvPr id="26" name="圆角矩形 13">
              <a:extLst>
                <a:ext uri="{FF2B5EF4-FFF2-40B4-BE49-F238E27FC236}">
                  <a16:creationId xmlns:a16="http://schemas.microsoft.com/office/drawing/2014/main" xmlns="" id="{EA68D9C5-5D1E-43D3-9655-06FD87092BD1}"/>
                </a:ext>
              </a:extLst>
            </p:cNvPr>
            <p:cNvSpPr/>
            <p:nvPr/>
          </p:nvSpPr>
          <p:spPr>
            <a:xfrm>
              <a:off x="6517999" y="5649555"/>
              <a:ext cx="2995751" cy="457081"/>
            </a:xfrm>
            <a:prstGeom prst="roundRect">
              <a:avLst>
                <a:gd name="adj" fmla="val 50000"/>
              </a:avLst>
            </a:prstGeom>
            <a:solidFill>
              <a:srgbClr val="B26A37"/>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icrosoft YaHei"/>
                  <a:ea typeface="Microsoft YaHei"/>
                  <a:cs typeface="+mn-cs"/>
                </a:rPr>
                <a:t>工场手工业阶段</a:t>
              </a:r>
            </a:p>
          </p:txBody>
        </p:sp>
        <p:sp>
          <p:nvSpPr>
            <p:cNvPr id="27" name="圆角矩形 14">
              <a:extLst>
                <a:ext uri="{FF2B5EF4-FFF2-40B4-BE49-F238E27FC236}">
                  <a16:creationId xmlns:a16="http://schemas.microsoft.com/office/drawing/2014/main" xmlns="" id="{90702BF5-ACDD-4441-9DFF-142C39988255}"/>
                </a:ext>
              </a:extLst>
            </p:cNvPr>
            <p:cNvSpPr/>
            <p:nvPr/>
          </p:nvSpPr>
          <p:spPr>
            <a:xfrm>
              <a:off x="6439347" y="5571258"/>
              <a:ext cx="3153055" cy="613675"/>
            </a:xfrm>
            <a:prstGeom prst="roundRect">
              <a:avLst>
                <a:gd name="adj" fmla="val 50000"/>
              </a:avLst>
            </a:prstGeom>
            <a:noFill/>
            <a:ln w="12700" cap="flat" cmpd="sng" algn="ctr">
              <a:solidFill>
                <a:srgbClr val="B26A37"/>
              </a:solid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字魂105号-简雅黑"/>
                <a:ea typeface="Microsoft YaHei"/>
                <a:cs typeface="+mn-ea"/>
                <a:sym typeface="+mn-lt"/>
              </a:endParaRPr>
            </a:p>
          </p:txBody>
        </p:sp>
      </p:grpSp>
      <p:sp>
        <p:nvSpPr>
          <p:cNvPr id="21" name="文本框 1">
            <a:extLst>
              <a:ext uri="{FF2B5EF4-FFF2-40B4-BE49-F238E27FC236}">
                <a16:creationId xmlns:a16="http://schemas.microsoft.com/office/drawing/2014/main" xmlns="" id="{16653054-F703-427F-9CCF-D2C98EB7746C}"/>
              </a:ext>
            </a:extLst>
          </p:cNvPr>
          <p:cNvSpPr txBox="1">
            <a:spLocks noChangeArrowheads="1"/>
          </p:cNvSpPr>
          <p:nvPr/>
        </p:nvSpPr>
        <p:spPr bwMode="auto">
          <a:xfrm>
            <a:off x="750888" y="1890713"/>
            <a:ext cx="10690225"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en-US" altLang="zh-CN"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18</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的空想平均共产主义</a:t>
            </a:r>
          </a:p>
        </p:txBody>
      </p:sp>
    </p:spTree>
    <p:extLst>
      <p:ext uri="{BB962C8B-B14F-4D97-AF65-F5344CB8AC3E}">
        <p14:creationId xmlns:p14="http://schemas.microsoft.com/office/powerpoint/2010/main" val="7952715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一、社会主义从空想到科学</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505200" y="1147192"/>
            <a:ext cx="5181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（一）空想社会主义发展阶段</a:t>
            </a:r>
          </a:p>
        </p:txBody>
      </p:sp>
      <p:pic>
        <p:nvPicPr>
          <p:cNvPr id="11" name="图片 3">
            <a:extLst>
              <a:ext uri="{FF2B5EF4-FFF2-40B4-BE49-F238E27FC236}">
                <a16:creationId xmlns:a16="http://schemas.microsoft.com/office/drawing/2014/main" xmlns="" id="{0A92FE78-39BD-4EE6-BC74-DBF54CC13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6581" y="2766996"/>
            <a:ext cx="172085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4">
            <a:extLst>
              <a:ext uri="{FF2B5EF4-FFF2-40B4-BE49-F238E27FC236}">
                <a16:creationId xmlns:a16="http://schemas.microsoft.com/office/drawing/2014/main" xmlns="" id="{0A997AE2-B4C0-47F3-AFA1-0DDC27A97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381" y="2766996"/>
            <a:ext cx="180975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a:extLst>
              <a:ext uri="{FF2B5EF4-FFF2-40B4-BE49-F238E27FC236}">
                <a16:creationId xmlns:a16="http://schemas.microsoft.com/office/drawing/2014/main" xmlns="" id="{C0609B89-89D7-4F73-8768-5090D74B6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2318" y="2766996"/>
            <a:ext cx="17430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11">
            <a:extLst>
              <a:ext uri="{FF2B5EF4-FFF2-40B4-BE49-F238E27FC236}">
                <a16:creationId xmlns:a16="http://schemas.microsoft.com/office/drawing/2014/main" xmlns="" id="{CC2CAE83-64D8-4681-B00E-36B928B339D1}"/>
              </a:ext>
            </a:extLst>
          </p:cNvPr>
          <p:cNvSpPr txBox="1">
            <a:spLocks noChangeArrowheads="1"/>
          </p:cNvSpPr>
          <p:nvPr/>
        </p:nvSpPr>
        <p:spPr bwMode="auto">
          <a:xfrm>
            <a:off x="1273689" y="5133959"/>
            <a:ext cx="1723549"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昂利</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圣西门</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“实业制度”</a:t>
            </a:r>
          </a:p>
        </p:txBody>
      </p:sp>
      <p:sp>
        <p:nvSpPr>
          <p:cNvPr id="23" name="文本框 12">
            <a:extLst>
              <a:ext uri="{FF2B5EF4-FFF2-40B4-BE49-F238E27FC236}">
                <a16:creationId xmlns:a16="http://schemas.microsoft.com/office/drawing/2014/main" xmlns="" id="{01AE859F-FF92-4525-8C57-C046AE6E1B44}"/>
              </a:ext>
            </a:extLst>
          </p:cNvPr>
          <p:cNvSpPr txBox="1">
            <a:spLocks noChangeArrowheads="1"/>
          </p:cNvSpPr>
          <p:nvPr/>
        </p:nvSpPr>
        <p:spPr bwMode="auto">
          <a:xfrm>
            <a:off x="3661289" y="5133959"/>
            <a:ext cx="1723549"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沙尔</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傅立叶</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“和谐社会”</a:t>
            </a:r>
          </a:p>
        </p:txBody>
      </p:sp>
      <p:sp>
        <p:nvSpPr>
          <p:cNvPr id="24" name="文本框 13">
            <a:extLst>
              <a:ext uri="{FF2B5EF4-FFF2-40B4-BE49-F238E27FC236}">
                <a16:creationId xmlns:a16="http://schemas.microsoft.com/office/drawing/2014/main" xmlns="" id="{93C1269C-A40A-4C29-B3CB-CEE46CFC9D8C}"/>
              </a:ext>
            </a:extLst>
          </p:cNvPr>
          <p:cNvSpPr txBox="1">
            <a:spLocks noChangeArrowheads="1"/>
          </p:cNvSpPr>
          <p:nvPr/>
        </p:nvSpPr>
        <p:spPr bwMode="auto">
          <a:xfrm>
            <a:off x="6004439" y="5133959"/>
            <a:ext cx="1723549"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罗伯特</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欧文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共产主义试验</a:t>
            </a:r>
          </a:p>
        </p:txBody>
      </p:sp>
      <p:sp>
        <p:nvSpPr>
          <p:cNvPr id="25" name="文本框 1">
            <a:extLst>
              <a:ext uri="{FF2B5EF4-FFF2-40B4-BE49-F238E27FC236}">
                <a16:creationId xmlns:a16="http://schemas.microsoft.com/office/drawing/2014/main" xmlns="" id="{3EF5727A-6C08-4E89-B84A-69C9DD06D453}"/>
              </a:ext>
            </a:extLst>
          </p:cNvPr>
          <p:cNvSpPr txBox="1">
            <a:spLocks noChangeArrowheads="1"/>
          </p:cNvSpPr>
          <p:nvPr/>
        </p:nvSpPr>
        <p:spPr bwMode="auto">
          <a:xfrm>
            <a:off x="750888" y="1890713"/>
            <a:ext cx="10690225"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en-US" altLang="zh-CN"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的批判的空想社会主义</a:t>
            </a:r>
          </a:p>
        </p:txBody>
      </p:sp>
      <p:sp>
        <p:nvSpPr>
          <p:cNvPr id="26" name="文本框 1">
            <a:extLst>
              <a:ext uri="{FF2B5EF4-FFF2-40B4-BE49-F238E27FC236}">
                <a16:creationId xmlns:a16="http://schemas.microsoft.com/office/drawing/2014/main" xmlns="" id="{8B561062-1A80-42AD-AD33-AB54C988C4AA}"/>
              </a:ext>
            </a:extLst>
          </p:cNvPr>
          <p:cNvSpPr txBox="1">
            <a:spLocks noChangeArrowheads="1"/>
          </p:cNvSpPr>
          <p:nvPr/>
        </p:nvSpPr>
        <p:spPr bwMode="auto">
          <a:xfrm>
            <a:off x="1042220" y="5933665"/>
            <a:ext cx="6331974"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3200" b="1" i="0" u="none" strike="noStrike" kern="1200" cap="none" spc="0" normalizeH="0" baseline="0" noProof="0" dirty="0">
                <a:ln>
                  <a:noFill/>
                </a:ln>
                <a:solidFill>
                  <a:srgbClr val="B26A37"/>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科学社会主义的直接思想来源</a:t>
            </a:r>
          </a:p>
        </p:txBody>
      </p:sp>
      <p:grpSp>
        <p:nvGrpSpPr>
          <p:cNvPr id="13" name="组合 12">
            <a:extLst>
              <a:ext uri="{FF2B5EF4-FFF2-40B4-BE49-F238E27FC236}">
                <a16:creationId xmlns:a16="http://schemas.microsoft.com/office/drawing/2014/main" xmlns="" id="{6C006164-1E85-425D-8C98-7CF323D71ED8}"/>
              </a:ext>
            </a:extLst>
          </p:cNvPr>
          <p:cNvGrpSpPr/>
          <p:nvPr/>
        </p:nvGrpSpPr>
        <p:grpSpPr>
          <a:xfrm>
            <a:off x="8338619" y="3665139"/>
            <a:ext cx="3305462" cy="806096"/>
            <a:chOff x="6439347" y="5571258"/>
            <a:chExt cx="3153055" cy="613675"/>
          </a:xfrm>
        </p:grpSpPr>
        <p:sp>
          <p:nvSpPr>
            <p:cNvPr id="15" name="圆角矩形 13">
              <a:extLst>
                <a:ext uri="{FF2B5EF4-FFF2-40B4-BE49-F238E27FC236}">
                  <a16:creationId xmlns:a16="http://schemas.microsoft.com/office/drawing/2014/main" xmlns="" id="{6BCC4313-32FF-4B61-904C-C6B6F4D85877}"/>
                </a:ext>
              </a:extLst>
            </p:cNvPr>
            <p:cNvSpPr/>
            <p:nvPr/>
          </p:nvSpPr>
          <p:spPr>
            <a:xfrm>
              <a:off x="6517999" y="5649555"/>
              <a:ext cx="2995751" cy="457081"/>
            </a:xfrm>
            <a:prstGeom prst="roundRect">
              <a:avLst>
                <a:gd name="adj" fmla="val 50000"/>
              </a:avLst>
            </a:prstGeom>
            <a:solidFill>
              <a:srgbClr val="B26A37"/>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icrosoft YaHei"/>
                  <a:ea typeface="Microsoft YaHei"/>
                  <a:cs typeface="+mn-cs"/>
                </a:rPr>
                <a:t>机器大工业阶段</a:t>
              </a:r>
            </a:p>
          </p:txBody>
        </p:sp>
        <p:sp>
          <p:nvSpPr>
            <p:cNvPr id="16" name="圆角矩形 14">
              <a:extLst>
                <a:ext uri="{FF2B5EF4-FFF2-40B4-BE49-F238E27FC236}">
                  <a16:creationId xmlns:a16="http://schemas.microsoft.com/office/drawing/2014/main" xmlns="" id="{1B3E57DE-6837-4031-91B9-7F332D084885}"/>
                </a:ext>
              </a:extLst>
            </p:cNvPr>
            <p:cNvSpPr/>
            <p:nvPr/>
          </p:nvSpPr>
          <p:spPr>
            <a:xfrm>
              <a:off x="6439347" y="5571258"/>
              <a:ext cx="3153055" cy="613675"/>
            </a:xfrm>
            <a:prstGeom prst="roundRect">
              <a:avLst>
                <a:gd name="adj" fmla="val 50000"/>
              </a:avLst>
            </a:prstGeom>
            <a:noFill/>
            <a:ln w="12700" cap="flat" cmpd="sng" algn="ctr">
              <a:solidFill>
                <a:srgbClr val="B26A37"/>
              </a:solid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字魂105号-简雅黑"/>
                <a:ea typeface="Microsoft YaHei"/>
                <a:cs typeface="+mn-ea"/>
                <a:sym typeface="+mn-lt"/>
              </a:endParaRPr>
            </a:p>
          </p:txBody>
        </p:sp>
      </p:grpSp>
    </p:spTree>
    <p:extLst>
      <p:ext uri="{BB962C8B-B14F-4D97-AF65-F5344CB8AC3E}">
        <p14:creationId xmlns:p14="http://schemas.microsoft.com/office/powerpoint/2010/main" val="1800077768"/>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一、社会主义从空想到科学</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2743200" y="1147192"/>
            <a:ext cx="6705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（二）空想社会主义的历史贡献和局限性</a:t>
            </a:r>
          </a:p>
        </p:txBody>
      </p:sp>
      <p:sp>
        <p:nvSpPr>
          <p:cNvPr id="14" name="圆角矩形 4">
            <a:extLst>
              <a:ext uri="{FF2B5EF4-FFF2-40B4-BE49-F238E27FC236}">
                <a16:creationId xmlns:a16="http://schemas.microsoft.com/office/drawing/2014/main" xmlns="" id="{E3244ED4-FCF5-43CC-83D3-C9F822232E25}"/>
              </a:ext>
            </a:extLst>
          </p:cNvPr>
          <p:cNvSpPr>
            <a:spLocks noChangeArrowheads="1"/>
          </p:cNvSpPr>
          <p:nvPr/>
        </p:nvSpPr>
        <p:spPr bwMode="auto">
          <a:xfrm>
            <a:off x="2198340" y="2115576"/>
            <a:ext cx="8389695" cy="3742873"/>
          </a:xfrm>
          <a:prstGeom prst="roundRect">
            <a:avLst>
              <a:gd name="adj" fmla="val 0"/>
            </a:avLst>
          </a:prstGeom>
          <a:noFill/>
          <a:ln w="12700" algn="ctr">
            <a:solidFill>
              <a:srgbClr val="A5A5A5"/>
            </a:solidFill>
            <a:miter lim="800000"/>
            <a:headEnd/>
            <a:tailEnd/>
          </a:ln>
          <a:extLst>
            <a:ext uri="{909E8E84-426E-40DD-AFC4-6F175D3DCCD1}">
              <a14:hiddenFill xmlns:a14="http://schemas.microsoft.com/office/drawing/2010/main">
                <a:solidFill>
                  <a:srgbClr val="FFFFFF"/>
                </a:solidFill>
              </a14:hiddenFill>
            </a:ext>
          </a:extLst>
        </p:spPr>
        <p:txBody>
          <a:bodyPr lIns="91430" tIns="45716" rIns="91430" bIns="45716" anchor="ctr"/>
          <a:lstStyle>
            <a:lvl1pPr marL="342900" indent="-342900">
              <a:tabLst>
                <a:tab pos="136525" algn="l"/>
              </a:tabLst>
              <a:defRPr>
                <a:solidFill>
                  <a:schemeClr val="tx1"/>
                </a:solidFill>
                <a:latin typeface="Arial" panose="020B0604020202020204" pitchFamily="34" charset="0"/>
                <a:ea typeface="微软雅黑" panose="020B0503020204020204" pitchFamily="34" charset="-122"/>
              </a:defRPr>
            </a:lvl1pPr>
            <a:lvl2pPr marL="742950" indent="-285750">
              <a:tabLst>
                <a:tab pos="136525" algn="l"/>
              </a:tabLst>
              <a:defRPr>
                <a:solidFill>
                  <a:schemeClr val="tx1"/>
                </a:solidFill>
                <a:latin typeface="Arial" panose="020B0604020202020204" pitchFamily="34" charset="0"/>
                <a:ea typeface="微软雅黑" panose="020B0503020204020204" pitchFamily="34" charset="-122"/>
              </a:defRPr>
            </a:lvl2pPr>
            <a:lvl3pPr>
              <a:tabLst>
                <a:tab pos="136525" algn="l"/>
              </a:tabLst>
              <a:defRPr>
                <a:solidFill>
                  <a:schemeClr val="tx1"/>
                </a:solidFill>
                <a:latin typeface="Arial" panose="020B0604020202020204" pitchFamily="34" charset="0"/>
                <a:ea typeface="微软雅黑" panose="020B0503020204020204" pitchFamily="34" charset="-122"/>
              </a:defRPr>
            </a:lvl3pPr>
            <a:lvl4pPr marL="1600200" indent="-228600">
              <a:tabLst>
                <a:tab pos="136525" algn="l"/>
              </a:tabLst>
              <a:defRPr>
                <a:solidFill>
                  <a:schemeClr val="tx1"/>
                </a:solidFill>
                <a:latin typeface="Arial" panose="020B0604020202020204" pitchFamily="34" charset="0"/>
                <a:ea typeface="微软雅黑" panose="020B0503020204020204" pitchFamily="34" charset="-122"/>
              </a:defRPr>
            </a:lvl4pPr>
            <a:lvl5pPr marL="2057400" indent="-228600">
              <a:tabLst>
                <a:tab pos="136525" algn="l"/>
              </a:tabLst>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anose="05000000000000000000" pitchFamily="2" charset="2"/>
              <a:buChar char="n"/>
              <a:tabLst>
                <a:tab pos="136525" algn="l"/>
              </a:tabLst>
              <a:defRPr/>
            </a:pP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文本框 2">
            <a:extLst>
              <a:ext uri="{FF2B5EF4-FFF2-40B4-BE49-F238E27FC236}">
                <a16:creationId xmlns:a16="http://schemas.microsoft.com/office/drawing/2014/main" xmlns="" id="{F76DC0A3-64D0-4482-AF12-44E69285A6D1}"/>
              </a:ext>
            </a:extLst>
          </p:cNvPr>
          <p:cNvSpPr txBox="1">
            <a:spLocks noChangeArrowheads="1"/>
          </p:cNvSpPr>
          <p:nvPr/>
        </p:nvSpPr>
        <p:spPr bwMode="auto">
          <a:xfrm>
            <a:off x="2679681" y="2519239"/>
            <a:ext cx="7565738" cy="256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1" fontAlgn="base" latinLnBrk="0" hangingPunct="1">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对资本主义旧制度的辛辣批判，包含着许多切中要害的见解</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1" fontAlgn="base" latinLnBrk="0" hangingPunct="1">
              <a:lnSpc>
                <a:spcPct val="20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对社会主义新制度的描绘，闪烁着诸多天才的火花</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1" fontAlgn="base" latinLnBrk="0" hangingPunct="1">
              <a:lnSpc>
                <a:spcPct val="20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是早期无产阶级意识和利益的先声</a:t>
            </a:r>
          </a:p>
        </p:txBody>
      </p:sp>
      <p:sp>
        <p:nvSpPr>
          <p:cNvPr id="9" name="Freeform 7">
            <a:extLst>
              <a:ext uri="{FF2B5EF4-FFF2-40B4-BE49-F238E27FC236}">
                <a16:creationId xmlns:a16="http://schemas.microsoft.com/office/drawing/2014/main" xmlns="" id="{C012408B-F062-4357-9D07-777739AAD9E6}"/>
              </a:ext>
            </a:extLst>
          </p:cNvPr>
          <p:cNvSpPr/>
          <p:nvPr/>
        </p:nvSpPr>
        <p:spPr bwMode="auto">
          <a:xfrm>
            <a:off x="904527" y="1845400"/>
            <a:ext cx="1293813" cy="1042988"/>
          </a:xfrm>
          <a:custGeom>
            <a:avLst/>
            <a:gdLst>
              <a:gd name="T0" fmla="*/ 158 w 525"/>
              <a:gd name="T1" fmla="*/ 0 h 423"/>
              <a:gd name="T2" fmla="*/ 366 w 525"/>
              <a:gd name="T3" fmla="*/ 0 h 423"/>
              <a:gd name="T4" fmla="*/ 367 w 525"/>
              <a:gd name="T5" fmla="*/ 0 h 423"/>
              <a:gd name="T6" fmla="*/ 367 w 525"/>
              <a:gd name="T7" fmla="*/ 0 h 423"/>
              <a:gd name="T8" fmla="*/ 524 w 525"/>
              <a:gd name="T9" fmla="*/ 157 h 423"/>
              <a:gd name="T10" fmla="*/ 525 w 525"/>
              <a:gd name="T11" fmla="*/ 423 h 423"/>
              <a:gd name="T12" fmla="*/ 389 w 525"/>
              <a:gd name="T13" fmla="*/ 321 h 423"/>
              <a:gd name="T14" fmla="*/ 158 w 525"/>
              <a:gd name="T15" fmla="*/ 316 h 423"/>
              <a:gd name="T16" fmla="*/ 0 w 525"/>
              <a:gd name="T17" fmla="*/ 158 h 423"/>
              <a:gd name="T18" fmla="*/ 158 w 525"/>
              <a:gd name="T19"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423">
                <a:moveTo>
                  <a:pt x="158" y="0"/>
                </a:moveTo>
                <a:cubicBezTo>
                  <a:pt x="366" y="0"/>
                  <a:pt x="366" y="0"/>
                  <a:pt x="366" y="0"/>
                </a:cubicBezTo>
                <a:cubicBezTo>
                  <a:pt x="367" y="0"/>
                  <a:pt x="367" y="0"/>
                  <a:pt x="367" y="0"/>
                </a:cubicBezTo>
                <a:cubicBezTo>
                  <a:pt x="367" y="0"/>
                  <a:pt x="367" y="0"/>
                  <a:pt x="367" y="0"/>
                </a:cubicBezTo>
                <a:cubicBezTo>
                  <a:pt x="454" y="0"/>
                  <a:pt x="524" y="71"/>
                  <a:pt x="524" y="157"/>
                </a:cubicBezTo>
                <a:cubicBezTo>
                  <a:pt x="524" y="244"/>
                  <a:pt x="525" y="423"/>
                  <a:pt x="525" y="423"/>
                </a:cubicBezTo>
                <a:cubicBezTo>
                  <a:pt x="525" y="423"/>
                  <a:pt x="485" y="335"/>
                  <a:pt x="389" y="321"/>
                </a:cubicBezTo>
                <a:cubicBezTo>
                  <a:pt x="377" y="319"/>
                  <a:pt x="158" y="316"/>
                  <a:pt x="158" y="316"/>
                </a:cubicBezTo>
                <a:cubicBezTo>
                  <a:pt x="71" y="316"/>
                  <a:pt x="0" y="246"/>
                  <a:pt x="0" y="158"/>
                </a:cubicBezTo>
                <a:cubicBezTo>
                  <a:pt x="0" y="71"/>
                  <a:pt x="71" y="0"/>
                  <a:pt x="158" y="0"/>
                </a:cubicBezTo>
              </a:path>
            </a:pathLst>
          </a:custGeom>
          <a:solidFill>
            <a:srgbClr val="B26A37"/>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字魂105号-简雅黑"/>
              <a:ea typeface="等线" panose="02010600030101010101" pitchFamily="2" charset="-122"/>
              <a:cs typeface="+mn-ea"/>
              <a:sym typeface="+mn-lt"/>
            </a:endParaRPr>
          </a:p>
        </p:txBody>
      </p:sp>
      <p:sp>
        <p:nvSpPr>
          <p:cNvPr id="29" name="文本框 1">
            <a:extLst>
              <a:ext uri="{FF2B5EF4-FFF2-40B4-BE49-F238E27FC236}">
                <a16:creationId xmlns:a16="http://schemas.microsoft.com/office/drawing/2014/main" xmlns="" id="{410E037B-A3C2-4000-B330-8B3C7AA9F561}"/>
              </a:ext>
            </a:extLst>
          </p:cNvPr>
          <p:cNvSpPr txBox="1">
            <a:spLocks noChangeArrowheads="1"/>
          </p:cNvSpPr>
          <p:nvPr/>
        </p:nvSpPr>
        <p:spPr bwMode="auto">
          <a:xfrm>
            <a:off x="904527" y="1981989"/>
            <a:ext cx="13335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2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贡    献</a:t>
            </a:r>
          </a:p>
        </p:txBody>
      </p:sp>
      <p:sp>
        <p:nvSpPr>
          <p:cNvPr id="8" name="箭头: 五边形 7">
            <a:extLst>
              <a:ext uri="{FF2B5EF4-FFF2-40B4-BE49-F238E27FC236}">
                <a16:creationId xmlns:a16="http://schemas.microsoft.com/office/drawing/2014/main" xmlns="" id="{3268AF6D-3AB3-4F3C-B04E-DC52D70938E9}"/>
              </a:ext>
            </a:extLst>
          </p:cNvPr>
          <p:cNvSpPr/>
          <p:nvPr/>
        </p:nvSpPr>
        <p:spPr>
          <a:xfrm>
            <a:off x="1982804" y="5710808"/>
            <a:ext cx="9066997" cy="969125"/>
          </a:xfrm>
          <a:prstGeom prst="homePlat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空想社会主义为什么</a:t>
            </a:r>
            <a:r>
              <a:rPr lang="zh-CN" altLang="en-US" sz="4400" dirty="0"/>
              <a:t>“空”</a:t>
            </a:r>
            <a:r>
              <a:rPr lang="zh-CN" altLang="en-US" sz="2800" dirty="0"/>
              <a:t> ？</a:t>
            </a:r>
          </a:p>
        </p:txBody>
      </p:sp>
    </p:spTree>
    <p:extLst>
      <p:ext uri="{BB962C8B-B14F-4D97-AF65-F5344CB8AC3E}">
        <p14:creationId xmlns:p14="http://schemas.microsoft.com/office/powerpoint/2010/main" val="97252480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一、社会主义从空想到科学</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2743200" y="1147192"/>
            <a:ext cx="6705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a:t>
            </a:r>
            <a:r>
              <a:rPr lang="zh-CN" altLang="en-US" sz="2800" b="1" dirty="0">
                <a:solidFill>
                  <a:srgbClr val="FFFFFF"/>
                </a:solidFill>
                <a:latin typeface="微软雅黑" panose="020B0503020204020204" pitchFamily="34" charset="-122"/>
                <a:ea typeface="Microsoft YaHei"/>
              </a:rPr>
              <a:t>二</a:t>
            </a: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）空想社会主义的历史贡献和局限性</a:t>
            </a:r>
          </a:p>
        </p:txBody>
      </p:sp>
      <p:sp>
        <p:nvSpPr>
          <p:cNvPr id="16" name="文本框 16">
            <a:extLst>
              <a:ext uri="{FF2B5EF4-FFF2-40B4-BE49-F238E27FC236}">
                <a16:creationId xmlns:a16="http://schemas.microsoft.com/office/drawing/2014/main" xmlns="" id="{5CEA81C3-3899-4993-B95E-170A3F0FA183}"/>
              </a:ext>
            </a:extLst>
          </p:cNvPr>
          <p:cNvSpPr txBox="1">
            <a:spLocks noChangeArrowheads="1"/>
          </p:cNvSpPr>
          <p:nvPr/>
        </p:nvSpPr>
        <p:spPr bwMode="auto">
          <a:xfrm>
            <a:off x="9392128" y="3378200"/>
            <a:ext cx="2521819" cy="165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不是科学的思想体系</a:t>
            </a:r>
          </a:p>
        </p:txBody>
      </p:sp>
      <p:sp>
        <p:nvSpPr>
          <p:cNvPr id="11" name="圆角矩形 4">
            <a:extLst>
              <a:ext uri="{FF2B5EF4-FFF2-40B4-BE49-F238E27FC236}">
                <a16:creationId xmlns:a16="http://schemas.microsoft.com/office/drawing/2014/main" xmlns="" id="{5DB124BA-5AD9-4FB1-9EC5-EA11BAE2D572}"/>
              </a:ext>
            </a:extLst>
          </p:cNvPr>
          <p:cNvSpPr>
            <a:spLocks noChangeArrowheads="1"/>
          </p:cNvSpPr>
          <p:nvPr/>
        </p:nvSpPr>
        <p:spPr bwMode="auto">
          <a:xfrm>
            <a:off x="1538962" y="2510632"/>
            <a:ext cx="7017458" cy="3742873"/>
          </a:xfrm>
          <a:prstGeom prst="roundRect">
            <a:avLst>
              <a:gd name="adj" fmla="val 0"/>
            </a:avLst>
          </a:prstGeom>
          <a:noFill/>
          <a:ln w="12700" algn="ctr">
            <a:solidFill>
              <a:srgbClr val="A5A5A5"/>
            </a:solidFill>
            <a:miter lim="800000"/>
            <a:headEnd/>
            <a:tailEnd/>
          </a:ln>
          <a:extLst>
            <a:ext uri="{909E8E84-426E-40DD-AFC4-6F175D3DCCD1}">
              <a14:hiddenFill xmlns:a14="http://schemas.microsoft.com/office/drawing/2010/main">
                <a:solidFill>
                  <a:srgbClr val="FFFFFF"/>
                </a:solidFill>
              </a14:hiddenFill>
            </a:ext>
          </a:extLst>
        </p:spPr>
        <p:txBody>
          <a:bodyPr lIns="91430" tIns="45716" rIns="91430" bIns="45716" anchor="ctr"/>
          <a:lstStyle>
            <a:lvl1pPr marL="342900" indent="-342900">
              <a:tabLst>
                <a:tab pos="136525" algn="l"/>
              </a:tabLst>
              <a:defRPr>
                <a:solidFill>
                  <a:schemeClr val="tx1"/>
                </a:solidFill>
                <a:latin typeface="Arial" panose="020B0604020202020204" pitchFamily="34" charset="0"/>
                <a:ea typeface="微软雅黑" panose="020B0503020204020204" pitchFamily="34" charset="-122"/>
              </a:defRPr>
            </a:lvl1pPr>
            <a:lvl2pPr marL="742950" indent="-285750">
              <a:tabLst>
                <a:tab pos="136525" algn="l"/>
              </a:tabLst>
              <a:defRPr>
                <a:solidFill>
                  <a:schemeClr val="tx1"/>
                </a:solidFill>
                <a:latin typeface="Arial" panose="020B0604020202020204" pitchFamily="34" charset="0"/>
                <a:ea typeface="微软雅黑" panose="020B0503020204020204" pitchFamily="34" charset="-122"/>
              </a:defRPr>
            </a:lvl2pPr>
            <a:lvl3pPr>
              <a:tabLst>
                <a:tab pos="136525" algn="l"/>
              </a:tabLst>
              <a:defRPr>
                <a:solidFill>
                  <a:schemeClr val="tx1"/>
                </a:solidFill>
                <a:latin typeface="Arial" panose="020B0604020202020204" pitchFamily="34" charset="0"/>
                <a:ea typeface="微软雅黑" panose="020B0503020204020204" pitchFamily="34" charset="-122"/>
              </a:defRPr>
            </a:lvl3pPr>
            <a:lvl4pPr marL="1600200" indent="-228600">
              <a:tabLst>
                <a:tab pos="136525" algn="l"/>
              </a:tabLst>
              <a:defRPr>
                <a:solidFill>
                  <a:schemeClr val="tx1"/>
                </a:solidFill>
                <a:latin typeface="Arial" panose="020B0604020202020204" pitchFamily="34" charset="0"/>
                <a:ea typeface="微软雅黑" panose="020B0503020204020204" pitchFamily="34" charset="-122"/>
              </a:defRPr>
            </a:lvl4pPr>
            <a:lvl5pPr marL="2057400" indent="-228600">
              <a:tabLst>
                <a:tab pos="136525" algn="l"/>
              </a:tabLst>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tabLst>
                <a:tab pos="136525" algn="l"/>
              </a:tabLst>
              <a:defRPr>
                <a:solidFill>
                  <a:schemeClr val="tx1"/>
                </a:solidFill>
                <a:latin typeface="Arial" panose="020B0604020202020204" pitchFamily="34" charset="0"/>
                <a:ea typeface="微软雅黑" panose="020B0503020204020204" pitchFamily="34" charset="-122"/>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anose="05000000000000000000" pitchFamily="2" charset="2"/>
              <a:buChar char="n"/>
              <a:tabLst>
                <a:tab pos="136525" algn="l"/>
              </a:tabLst>
              <a:defRPr/>
            </a:pPr>
            <a:endParaRPr kumimoji="0" lang="zh-CN" altLang="en-US"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文本框 2">
            <a:extLst>
              <a:ext uri="{FF2B5EF4-FFF2-40B4-BE49-F238E27FC236}">
                <a16:creationId xmlns:a16="http://schemas.microsoft.com/office/drawing/2014/main" xmlns="" id="{F7329BC1-178D-4D89-A5E3-E5DFCB779E77}"/>
              </a:ext>
            </a:extLst>
          </p:cNvPr>
          <p:cNvSpPr txBox="1">
            <a:spLocks noChangeArrowheads="1"/>
          </p:cNvSpPr>
          <p:nvPr/>
        </p:nvSpPr>
        <p:spPr bwMode="auto">
          <a:xfrm>
            <a:off x="1957433" y="2720395"/>
            <a:ext cx="6157867" cy="332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000" algn="just" defTabSz="914400" rtl="0" eaLnBrk="1" fontAlgn="base" latinLnBrk="0" hangingPunct="1">
              <a:lnSpc>
                <a:spcPct val="18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空想社会主义“没有能够指出真正的出路。它既不会阐明资本主义制度下雇佣奴隶制的本质，又不会发现资本主义发展的规律，也不会找到能够成为新社会的创造者的社会力量”（列宁语）。</a:t>
            </a:r>
          </a:p>
        </p:txBody>
      </p:sp>
      <p:sp>
        <p:nvSpPr>
          <p:cNvPr id="13" name="Freeform 7">
            <a:extLst>
              <a:ext uri="{FF2B5EF4-FFF2-40B4-BE49-F238E27FC236}">
                <a16:creationId xmlns:a16="http://schemas.microsoft.com/office/drawing/2014/main" xmlns="" id="{F36342A2-CF7A-42BC-B067-E5B3577BDFEB}"/>
              </a:ext>
            </a:extLst>
          </p:cNvPr>
          <p:cNvSpPr/>
          <p:nvPr/>
        </p:nvSpPr>
        <p:spPr bwMode="auto">
          <a:xfrm>
            <a:off x="245148" y="2240456"/>
            <a:ext cx="1293813" cy="1042988"/>
          </a:xfrm>
          <a:custGeom>
            <a:avLst/>
            <a:gdLst>
              <a:gd name="T0" fmla="*/ 158 w 525"/>
              <a:gd name="T1" fmla="*/ 0 h 423"/>
              <a:gd name="T2" fmla="*/ 366 w 525"/>
              <a:gd name="T3" fmla="*/ 0 h 423"/>
              <a:gd name="T4" fmla="*/ 367 w 525"/>
              <a:gd name="T5" fmla="*/ 0 h 423"/>
              <a:gd name="T6" fmla="*/ 367 w 525"/>
              <a:gd name="T7" fmla="*/ 0 h 423"/>
              <a:gd name="T8" fmla="*/ 524 w 525"/>
              <a:gd name="T9" fmla="*/ 157 h 423"/>
              <a:gd name="T10" fmla="*/ 525 w 525"/>
              <a:gd name="T11" fmla="*/ 423 h 423"/>
              <a:gd name="T12" fmla="*/ 389 w 525"/>
              <a:gd name="T13" fmla="*/ 321 h 423"/>
              <a:gd name="T14" fmla="*/ 158 w 525"/>
              <a:gd name="T15" fmla="*/ 316 h 423"/>
              <a:gd name="T16" fmla="*/ 0 w 525"/>
              <a:gd name="T17" fmla="*/ 158 h 423"/>
              <a:gd name="T18" fmla="*/ 158 w 525"/>
              <a:gd name="T19"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423">
                <a:moveTo>
                  <a:pt x="158" y="0"/>
                </a:moveTo>
                <a:cubicBezTo>
                  <a:pt x="366" y="0"/>
                  <a:pt x="366" y="0"/>
                  <a:pt x="366" y="0"/>
                </a:cubicBezTo>
                <a:cubicBezTo>
                  <a:pt x="367" y="0"/>
                  <a:pt x="367" y="0"/>
                  <a:pt x="367" y="0"/>
                </a:cubicBezTo>
                <a:cubicBezTo>
                  <a:pt x="367" y="0"/>
                  <a:pt x="367" y="0"/>
                  <a:pt x="367" y="0"/>
                </a:cubicBezTo>
                <a:cubicBezTo>
                  <a:pt x="454" y="0"/>
                  <a:pt x="524" y="71"/>
                  <a:pt x="524" y="157"/>
                </a:cubicBezTo>
                <a:cubicBezTo>
                  <a:pt x="524" y="244"/>
                  <a:pt x="525" y="423"/>
                  <a:pt x="525" y="423"/>
                </a:cubicBezTo>
                <a:cubicBezTo>
                  <a:pt x="525" y="423"/>
                  <a:pt x="485" y="335"/>
                  <a:pt x="389" y="321"/>
                </a:cubicBezTo>
                <a:cubicBezTo>
                  <a:pt x="377" y="319"/>
                  <a:pt x="158" y="316"/>
                  <a:pt x="158" y="316"/>
                </a:cubicBezTo>
                <a:cubicBezTo>
                  <a:pt x="71" y="316"/>
                  <a:pt x="0" y="246"/>
                  <a:pt x="0" y="158"/>
                </a:cubicBezTo>
                <a:cubicBezTo>
                  <a:pt x="0" y="71"/>
                  <a:pt x="71" y="0"/>
                  <a:pt x="158" y="0"/>
                </a:cubicBezTo>
              </a:path>
            </a:pathLst>
          </a:custGeom>
          <a:solidFill>
            <a:srgbClr val="B26A37"/>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字魂105号-简雅黑"/>
              <a:ea typeface="等线" panose="02010600030101010101" pitchFamily="2" charset="-122"/>
              <a:cs typeface="+mn-ea"/>
              <a:sym typeface="+mn-lt"/>
            </a:endParaRPr>
          </a:p>
        </p:txBody>
      </p:sp>
      <p:sp>
        <p:nvSpPr>
          <p:cNvPr id="14" name="文本框 1">
            <a:extLst>
              <a:ext uri="{FF2B5EF4-FFF2-40B4-BE49-F238E27FC236}">
                <a16:creationId xmlns:a16="http://schemas.microsoft.com/office/drawing/2014/main" xmlns="" id="{131DF874-4F7D-4A49-81B2-68099C8E062B}"/>
              </a:ext>
            </a:extLst>
          </p:cNvPr>
          <p:cNvSpPr txBox="1">
            <a:spLocks noChangeArrowheads="1"/>
          </p:cNvSpPr>
          <p:nvPr/>
        </p:nvSpPr>
        <p:spPr bwMode="auto">
          <a:xfrm>
            <a:off x="245148" y="2377045"/>
            <a:ext cx="13335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2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局限性</a:t>
            </a:r>
          </a:p>
        </p:txBody>
      </p:sp>
      <p:sp>
        <p:nvSpPr>
          <p:cNvPr id="2" name="箭头: 右 1">
            <a:extLst>
              <a:ext uri="{FF2B5EF4-FFF2-40B4-BE49-F238E27FC236}">
                <a16:creationId xmlns:a16="http://schemas.microsoft.com/office/drawing/2014/main" xmlns="" id="{4A21F632-B041-4AD2-B589-247A34A1EB7D}"/>
              </a:ext>
            </a:extLst>
          </p:cNvPr>
          <p:cNvSpPr/>
          <p:nvPr/>
        </p:nvSpPr>
        <p:spPr>
          <a:xfrm>
            <a:off x="8360057" y="3982619"/>
            <a:ext cx="869004" cy="798897"/>
          </a:xfrm>
          <a:prstGeom prst="rightArrow">
            <a:avLst/>
          </a:prstGeom>
          <a:gradFill>
            <a:gsLst>
              <a:gs pos="0">
                <a:srgbClr val="C87E4C"/>
              </a:gs>
              <a:gs pos="100000">
                <a:srgbClr val="7C49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Tree>
    <p:extLst>
      <p:ext uri="{BB962C8B-B14F-4D97-AF65-F5344CB8AC3E}">
        <p14:creationId xmlns:p14="http://schemas.microsoft.com/office/powerpoint/2010/main" val="180065863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000" b="-3000"/>
          </a:stretch>
        </a:blip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421EF75D-AFE1-4E80-A254-4A5E5C66D9AB}"/>
              </a:ext>
            </a:extLst>
          </p:cNvPr>
          <p:cNvSpPr/>
          <p:nvPr/>
        </p:nvSpPr>
        <p:spPr>
          <a:xfrm>
            <a:off x="1957120" y="2067842"/>
            <a:ext cx="3948647" cy="581057"/>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苏格兰新拉纳克大棉纺厂</a:t>
            </a:r>
          </a:p>
        </p:txBody>
      </p:sp>
      <p:grpSp>
        <p:nvGrpSpPr>
          <p:cNvPr id="17" name="组合 16">
            <a:extLst>
              <a:ext uri="{FF2B5EF4-FFF2-40B4-BE49-F238E27FC236}">
                <a16:creationId xmlns:a16="http://schemas.microsoft.com/office/drawing/2014/main" xmlns="" id="{B9E34577-498D-4C28-A7D2-D33B076EE23B}"/>
              </a:ext>
            </a:extLst>
          </p:cNvPr>
          <p:cNvGrpSpPr/>
          <p:nvPr/>
        </p:nvGrpSpPr>
        <p:grpSpPr>
          <a:xfrm>
            <a:off x="-156"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618952"/>
                <a:ext cx="10312781" cy="60037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欧文身体力行的“新和谐公社”</a:t>
                </a: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pic>
        <p:nvPicPr>
          <p:cNvPr id="6146" name="Picture 2">
            <a:extLst>
              <a:ext uri="{FF2B5EF4-FFF2-40B4-BE49-F238E27FC236}">
                <a16:creationId xmlns:a16="http://schemas.microsoft.com/office/drawing/2014/main" xmlns="" id="{A34E0A2B-3B93-426C-86BC-AF15CDD11F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1076" y="213762"/>
            <a:ext cx="1719262" cy="11430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xmlns="" id="{E856C910-50C9-4ADF-8AFD-162AE4C3AD19}"/>
              </a:ext>
            </a:extLst>
          </p:cNvPr>
          <p:cNvSpPr/>
          <p:nvPr/>
        </p:nvSpPr>
        <p:spPr>
          <a:xfrm>
            <a:off x="470953" y="2743166"/>
            <a:ext cx="7644347" cy="3351046"/>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工厂为学徒工提供免费吃住、两套服装和免费教育</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将工人每天工作时间从</a:t>
            </a: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13</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小时缩短到</a:t>
            </a: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10</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小时</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设立托儿所、幼儿园（世界上第一所幼儿园）和学校</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提高工人工资，工厂暂时停止，工资也照付</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开办了一家商店，出售物美价廉的商品</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a:t>
            </a:r>
            <a:endPar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xmlns="" id="{B3F3D99D-D918-464C-962E-65C3D03628D6}"/>
              </a:ext>
            </a:extLst>
          </p:cNvPr>
          <p:cNvPicPr>
            <a:picLocks noChangeAspect="1"/>
          </p:cNvPicPr>
          <p:nvPr/>
        </p:nvPicPr>
        <p:blipFill>
          <a:blip r:embed="rId5"/>
          <a:stretch>
            <a:fillRect/>
          </a:stretch>
        </p:blipFill>
        <p:spPr>
          <a:xfrm>
            <a:off x="8019281" y="3020615"/>
            <a:ext cx="3981057" cy="2509272"/>
          </a:xfrm>
          <a:prstGeom prst="rect">
            <a:avLst/>
          </a:prstGeom>
          <a:ln>
            <a:noFill/>
          </a:ln>
          <a:effectLst>
            <a:softEdge rad="112500"/>
          </a:effectLst>
        </p:spPr>
      </p:pic>
    </p:spTree>
    <p:extLst>
      <p:ext uri="{BB962C8B-B14F-4D97-AF65-F5344CB8AC3E}">
        <p14:creationId xmlns:p14="http://schemas.microsoft.com/office/powerpoint/2010/main" val="420171321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3000" b="-3000"/>
          </a:stretch>
        </a:blip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421EF75D-AFE1-4E80-A254-4A5E5C66D9AB}"/>
              </a:ext>
            </a:extLst>
          </p:cNvPr>
          <p:cNvSpPr/>
          <p:nvPr/>
        </p:nvSpPr>
        <p:spPr>
          <a:xfrm>
            <a:off x="674679" y="1505718"/>
            <a:ext cx="4837647" cy="581057"/>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印第安纳州“新和谐公社”</a:t>
            </a:r>
          </a:p>
        </p:txBody>
      </p:sp>
      <p:grpSp>
        <p:nvGrpSpPr>
          <p:cNvPr id="17" name="组合 16">
            <a:extLst>
              <a:ext uri="{FF2B5EF4-FFF2-40B4-BE49-F238E27FC236}">
                <a16:creationId xmlns:a16="http://schemas.microsoft.com/office/drawing/2014/main" xmlns="" id="{B9E34577-498D-4C28-A7D2-D33B076EE23B}"/>
              </a:ext>
            </a:extLst>
          </p:cNvPr>
          <p:cNvGrpSpPr/>
          <p:nvPr/>
        </p:nvGrpSpPr>
        <p:grpSpPr>
          <a:xfrm>
            <a:off x="-156"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618952"/>
                <a:ext cx="10312781" cy="60037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欧文身体力行的“新和谐公社”</a:t>
                </a: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pic>
        <p:nvPicPr>
          <p:cNvPr id="6146" name="Picture 2">
            <a:extLst>
              <a:ext uri="{FF2B5EF4-FFF2-40B4-BE49-F238E27FC236}">
                <a16:creationId xmlns:a16="http://schemas.microsoft.com/office/drawing/2014/main" xmlns="" id="{A34E0A2B-3B93-426C-86BC-AF15CDD11F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1076" y="213762"/>
            <a:ext cx="1719262"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xmlns="" id="{1B5C6A06-72CA-4480-BE19-ECD1C9A67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521" y="1957225"/>
            <a:ext cx="4622800" cy="27574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xmlns="" id="{E856C910-50C9-4ADF-8AFD-162AE4C3AD19}"/>
              </a:ext>
            </a:extLst>
          </p:cNvPr>
          <p:cNvSpPr/>
          <p:nvPr/>
        </p:nvSpPr>
        <p:spPr>
          <a:xfrm>
            <a:off x="674679" y="2127425"/>
            <a:ext cx="8950584" cy="3351046"/>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5</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岁到</a:t>
            </a: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7</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岁的儿童无条件上学 </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财产公有</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成年人享有平等权利</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公社成员劳动的目的是满足本社成员需要</a:t>
            </a:r>
            <a:endPar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a:t>
            </a:r>
          </a:p>
          <a:p>
            <a:pPr marR="0" lvl="0" indent="0" algn="just" defTabSz="914400" rtl="0" eaLnBrk="1" fontAlgn="base" latinLnBrk="0" hangingPunct="0">
              <a:lnSpc>
                <a:spcPct val="150000"/>
              </a:lnSpc>
              <a:spcBef>
                <a:spcPct val="0"/>
              </a:spcBef>
              <a:spcAft>
                <a:spcPct val="0"/>
              </a:spcAft>
              <a:buClr>
                <a:srgbClr val="B26A37"/>
              </a:buClr>
              <a:buSzTx/>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然而，因为生产少而消费多，</a:t>
            </a:r>
            <a:r>
              <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4</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年后，“新和谐公社”破产</a:t>
            </a:r>
          </a:p>
        </p:txBody>
      </p:sp>
      <p:sp>
        <p:nvSpPr>
          <p:cNvPr id="24" name="动作按钮: 帮助 23">
            <a:hlinkClick r:id="" action="ppaction://noaction" highlightClick="1"/>
            <a:extLst>
              <a:ext uri="{FF2B5EF4-FFF2-40B4-BE49-F238E27FC236}">
                <a16:creationId xmlns:a16="http://schemas.microsoft.com/office/drawing/2014/main" xmlns="" id="{02B52B68-420C-4DF1-894B-CC3025C04C4E}"/>
              </a:ext>
            </a:extLst>
          </p:cNvPr>
          <p:cNvSpPr/>
          <p:nvPr/>
        </p:nvSpPr>
        <p:spPr>
          <a:xfrm>
            <a:off x="674679" y="5559767"/>
            <a:ext cx="1035682" cy="1068405"/>
          </a:xfrm>
          <a:prstGeom prst="actionButtonHelp">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Microsoft YaHei"/>
              <a:cs typeface="+mn-cs"/>
            </a:endParaRPr>
          </a:p>
        </p:txBody>
      </p:sp>
      <p:sp>
        <p:nvSpPr>
          <p:cNvPr id="14" name="箭头: 五边形 13">
            <a:extLst>
              <a:ext uri="{FF2B5EF4-FFF2-40B4-BE49-F238E27FC236}">
                <a16:creationId xmlns:a16="http://schemas.microsoft.com/office/drawing/2014/main" xmlns="" id="{AC703A4F-92EB-4349-BB24-C27FCE71C534}"/>
              </a:ext>
            </a:extLst>
          </p:cNvPr>
          <p:cNvSpPr/>
          <p:nvPr/>
        </p:nvSpPr>
        <p:spPr>
          <a:xfrm>
            <a:off x="1879759" y="5582263"/>
            <a:ext cx="10120579" cy="1045909"/>
          </a:xfrm>
          <a:prstGeom prst="homePlat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这个社会好吗？既然好，那么“新和谐公社”为什么会破产？</a:t>
            </a:r>
          </a:p>
        </p:txBody>
      </p:sp>
    </p:spTree>
    <p:extLst>
      <p:ext uri="{BB962C8B-B14F-4D97-AF65-F5344CB8AC3E}">
        <p14:creationId xmlns:p14="http://schemas.microsoft.com/office/powerpoint/2010/main" val="304055004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2D994DED-AFAA-40E3-9042-F64CF33110B8}"/>
              </a:ext>
            </a:extLst>
          </p:cNvPr>
          <p:cNvPicPr>
            <a:picLocks noChangeAspect="1"/>
          </p:cNvPicPr>
          <p:nvPr/>
        </p:nvPicPr>
        <p:blipFill rotWithShape="1">
          <a:blip r:embed="rId3"/>
          <a:srcRect t="43229" b="7782"/>
          <a:stretch/>
        </p:blipFill>
        <p:spPr>
          <a:xfrm>
            <a:off x="0" y="0"/>
            <a:ext cx="12192000" cy="3732993"/>
          </a:xfrm>
          <a:prstGeom prst="rect">
            <a:avLst/>
          </a:prstGeom>
        </p:spPr>
      </p:pic>
      <p:sp>
        <p:nvSpPr>
          <p:cNvPr id="5" name="矩形"/>
          <p:cNvSpPr/>
          <p:nvPr/>
        </p:nvSpPr>
        <p:spPr>
          <a:xfrm>
            <a:off x="8423101" y="0"/>
            <a:ext cx="2462029" cy="3279775"/>
          </a:xfrm>
          <a:prstGeom prst="rect">
            <a:avLst/>
          </a:prstGeom>
          <a:solidFill>
            <a:srgbClr val="AE6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7" name="文本"/>
          <p:cNvSpPr/>
          <p:nvPr/>
        </p:nvSpPr>
        <p:spPr>
          <a:xfrm>
            <a:off x="293565" y="4174289"/>
            <a:ext cx="11604870" cy="2243050"/>
          </a:xfrm>
          <a:prstGeom prst="rect">
            <a:avLst/>
          </a:prstGeom>
        </p:spPr>
        <p:txBody>
          <a:bodyPr wrap="square">
            <a:spAutoFit/>
          </a:bodyPr>
          <a:lstStyle/>
          <a:p>
            <a:pPr marL="0" marR="0" lvl="0" indent="720725"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25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通过本章的学习，学生能够了解社会主义五百年的发展历程，把握科学社会主义基本原则，认识经济文化相对落后国家建设社会主义的必然性和长期性，明确社会主义发展道路的多样性，遵循社会主义在实践中开拓前进的发展规律，以昂扬奋进的姿态推进社会主义事业走向光明未来。</a:t>
            </a:r>
          </a:p>
        </p:txBody>
      </p:sp>
      <p:sp>
        <p:nvSpPr>
          <p:cNvPr id="47" name="矩形"/>
          <p:cNvSpPr/>
          <p:nvPr/>
        </p:nvSpPr>
        <p:spPr>
          <a:xfrm>
            <a:off x="8423101" y="3239383"/>
            <a:ext cx="2462029" cy="180000"/>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3" name="矩形"/>
          <p:cNvSpPr/>
          <p:nvPr/>
        </p:nvSpPr>
        <p:spPr>
          <a:xfrm>
            <a:off x="-600" y="3721071"/>
            <a:ext cx="12193200" cy="108000"/>
          </a:xfrm>
          <a:prstGeom prst="rect">
            <a:avLst/>
          </a:pr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2" name="标题"/>
          <p:cNvSpPr txBox="1">
            <a:spLocks noChangeArrowheads="1"/>
          </p:cNvSpPr>
          <p:nvPr/>
        </p:nvSpPr>
        <p:spPr bwMode="auto">
          <a:xfrm>
            <a:off x="8773498" y="567171"/>
            <a:ext cx="1761233" cy="2214452"/>
          </a:xfrm>
          <a:prstGeom prst="rect">
            <a:avLst/>
          </a:prstGeom>
          <a:noFill/>
          <a:ln>
            <a:noFill/>
          </a:ln>
        </p:spPr>
        <p:txBody>
          <a:bodyPr wrap="none" lIns="144000" rIns="0" anchor="ctr" anchorCtr="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377" rtl="0" eaLnBrk="0" fontAlgn="auto" latinLnBrk="0" hangingPunct="0">
              <a:lnSpc>
                <a:spcPct val="120000"/>
              </a:lnSpc>
              <a:spcBef>
                <a:spcPts val="0"/>
              </a:spcBef>
              <a:spcAft>
                <a:spcPts val="0"/>
              </a:spcAft>
              <a:buClrTx/>
              <a:buSzTx/>
              <a:buFontTx/>
              <a:buNone/>
              <a:tabLst/>
              <a:defRPr/>
            </a:pPr>
            <a:r>
              <a:rPr kumimoji="0" lang="zh-CN" altLang="en-US"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学习</a:t>
            </a:r>
            <a:endParaRPr kumimoji="0" lang="en-US" altLang="zh-CN"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a:p>
            <a:pPr marL="0" marR="0" lvl="0" indent="0" algn="ctr" defTabSz="914377" rtl="0" eaLnBrk="0" fontAlgn="auto" latinLnBrk="0" hangingPunct="0">
              <a:lnSpc>
                <a:spcPct val="120000"/>
              </a:lnSpc>
              <a:spcBef>
                <a:spcPts val="0"/>
              </a:spcBef>
              <a:spcAft>
                <a:spcPts val="0"/>
              </a:spcAft>
              <a:buClrTx/>
              <a:buSzTx/>
              <a:buFontTx/>
              <a:buNone/>
              <a:tabLst/>
              <a:defRPr/>
            </a:pPr>
            <a:r>
              <a:rPr kumimoji="0" lang="zh-CN" altLang="en-US" sz="6000" b="1"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目标</a:t>
            </a:r>
          </a:p>
        </p:txBody>
      </p:sp>
    </p:spTree>
    <p:extLst>
      <p:ext uri="{BB962C8B-B14F-4D97-AF65-F5344CB8AC3E}">
        <p14:creationId xmlns:p14="http://schemas.microsoft.com/office/powerpoint/2010/main" val="243656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outVertical)">
                                      <p:cBhvr>
                                        <p:cTn id="11" dur="500"/>
                                        <p:tgtEl>
                                          <p:spTgt spid="2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outVertical)">
                                      <p:cBhvr>
                                        <p:cTn id="19" dur="500"/>
                                        <p:tgtEl>
                                          <p:spTgt spid="22"/>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47"/>
                                        </p:tgtEl>
                                        <p:attrNameLst>
                                          <p:attrName>style.visibility</p:attrName>
                                        </p:attrNameLst>
                                      </p:cBhvr>
                                      <p:to>
                                        <p:strVal val="visible"/>
                                      </p:to>
                                    </p:set>
                                    <p:animEffect transition="in" filter="barn(outVertical)">
                                      <p:cBhvr>
                                        <p:cTn id="22" dur="500"/>
                                        <p:tgtEl>
                                          <p:spTgt spid="47"/>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P spid="47" grpId="0" animBg="1"/>
      <p:bldP spid="23"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一、社会主义从空想到科学</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2007909" y="1147192"/>
            <a:ext cx="835906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（三）马克思和恩格斯创立科学社会主义学说</a:t>
            </a:r>
          </a:p>
        </p:txBody>
      </p:sp>
      <p:sp>
        <p:nvSpPr>
          <p:cNvPr id="11" name="矩形 1">
            <a:extLst>
              <a:ext uri="{FF2B5EF4-FFF2-40B4-BE49-F238E27FC236}">
                <a16:creationId xmlns:a16="http://schemas.microsoft.com/office/drawing/2014/main" xmlns="" id="{846F5432-C1CD-41FB-8001-076CD9D5CCAE}"/>
              </a:ext>
            </a:extLst>
          </p:cNvPr>
          <p:cNvSpPr>
            <a:spLocks noChangeArrowheads="1"/>
          </p:cNvSpPr>
          <p:nvPr/>
        </p:nvSpPr>
        <p:spPr bwMode="auto">
          <a:xfrm>
            <a:off x="5607358" y="2205378"/>
            <a:ext cx="5954713" cy="408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0" fontAlgn="base" latinLnBrk="0" hangingPunct="0">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唯物史观</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深刻揭示了人类历史发展的一般规律，克服了空想社会主义者不懂历史规律的根本缺陷。</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620713" algn="just" defTabSz="914400" rtl="0" eaLnBrk="0" fontAlgn="base" latinLnBrk="0" hangingPunct="0">
              <a:lnSpc>
                <a:spcPct val="15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剩余价值学说</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深刻揭示了资本家剥削工人的秘密，科学论证了无产阶级肩负的推翻资本主义旧世界、建设社会主义新世界的历史使命。</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7172" name="Picture 4">
            <a:extLst>
              <a:ext uri="{FF2B5EF4-FFF2-40B4-BE49-F238E27FC236}">
                <a16:creationId xmlns:a16="http://schemas.microsoft.com/office/drawing/2014/main" xmlns="" id="{9EC474E0-1E98-4618-B0DD-DA46391A8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315" y="2921000"/>
            <a:ext cx="4789484" cy="26581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76337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一、社会主义从空想到科学</a:t>
            </a:r>
          </a:p>
        </p:txBody>
      </p:sp>
      <p:sp>
        <p:nvSpPr>
          <p:cNvPr id="11" name="矩形 1">
            <a:extLst>
              <a:ext uri="{FF2B5EF4-FFF2-40B4-BE49-F238E27FC236}">
                <a16:creationId xmlns:a16="http://schemas.microsoft.com/office/drawing/2014/main" xmlns="" id="{846F5432-C1CD-41FB-8001-076CD9D5CCAE}"/>
              </a:ext>
            </a:extLst>
          </p:cNvPr>
          <p:cNvSpPr>
            <a:spLocks noChangeArrowheads="1"/>
          </p:cNvSpPr>
          <p:nvPr/>
        </p:nvSpPr>
        <p:spPr bwMode="auto">
          <a:xfrm>
            <a:off x="3924301" y="2292260"/>
            <a:ext cx="8013700"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科学论证了社会主义代替资本主义的历史必然性</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阐明了无产阶级的历史使命</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提出了无产阶级革命斗争的战略策略</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科学预见了未来社会的基本特征</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提出了从资本主义社会向共产主义社会过渡时期的理论</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创立了科学社会主义学说</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 name="Picture 2">
            <a:extLst>
              <a:ext uri="{FF2B5EF4-FFF2-40B4-BE49-F238E27FC236}">
                <a16:creationId xmlns:a16="http://schemas.microsoft.com/office/drawing/2014/main" xmlns="" id="{5EE5D1D7-2846-4665-B9FF-EF9A23AB2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76" y="2519348"/>
            <a:ext cx="3360823" cy="28968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7" name="矩形 1">
            <a:extLst>
              <a:ext uri="{FF2B5EF4-FFF2-40B4-BE49-F238E27FC236}">
                <a16:creationId xmlns:a16="http://schemas.microsoft.com/office/drawing/2014/main" xmlns="" id="{920EC8AC-33DE-492B-81A7-9C889C3C9D3A}"/>
              </a:ext>
            </a:extLst>
          </p:cNvPr>
          <p:cNvSpPr>
            <a:spLocks noChangeArrowheads="1"/>
          </p:cNvSpPr>
          <p:nvPr/>
        </p:nvSpPr>
        <p:spPr bwMode="auto">
          <a:xfrm>
            <a:off x="2231458" y="5877807"/>
            <a:ext cx="772908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实现了社会主义从空想到科学的伟大飞跃</a:t>
            </a:r>
            <a:endParaRPr kumimoji="0" lang="zh-CN"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矩形: 圆角 7">
            <a:extLst>
              <a:ext uri="{FF2B5EF4-FFF2-40B4-BE49-F238E27FC236}">
                <a16:creationId xmlns:a16="http://schemas.microsoft.com/office/drawing/2014/main" xmlns="" id="{5C19A472-E8F4-4A45-9BA5-E57C7A642486}"/>
              </a:ext>
            </a:extLst>
          </p:cNvPr>
          <p:cNvSpPr/>
          <p:nvPr/>
        </p:nvSpPr>
        <p:spPr>
          <a:xfrm>
            <a:off x="2007909" y="1147192"/>
            <a:ext cx="8359062"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（三）马克思和恩格斯创立科学社会主义学说</a:t>
            </a:r>
          </a:p>
        </p:txBody>
      </p:sp>
    </p:spTree>
    <p:extLst>
      <p:ext uri="{BB962C8B-B14F-4D97-AF65-F5344CB8AC3E}">
        <p14:creationId xmlns:p14="http://schemas.microsoft.com/office/powerpoint/2010/main" val="366172874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图片 8">
            <a:hlinkClick r:id="rId3" action="ppaction://hlinksldjump"/>
            <a:extLst>
              <a:ext uri="{FF2B5EF4-FFF2-40B4-BE49-F238E27FC236}">
                <a16:creationId xmlns:a16="http://schemas.microsoft.com/office/drawing/2014/main" xmlns="" id="{ADF3D47F-9F10-42CB-A918-140E403B8DA7}"/>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二、社会主义从理想到现实</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759200" y="1147192"/>
            <a:ext cx="4673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（一）第一国际与巴黎公社</a:t>
            </a:r>
          </a:p>
        </p:txBody>
      </p:sp>
      <p:grpSp>
        <p:nvGrpSpPr>
          <p:cNvPr id="6" name="组合 5">
            <a:extLst>
              <a:ext uri="{FF2B5EF4-FFF2-40B4-BE49-F238E27FC236}">
                <a16:creationId xmlns:a16="http://schemas.microsoft.com/office/drawing/2014/main" xmlns="" id="{CEC68A23-8AC9-4F31-A4C5-389D20EFB366}"/>
              </a:ext>
            </a:extLst>
          </p:cNvPr>
          <p:cNvGrpSpPr/>
          <p:nvPr/>
        </p:nvGrpSpPr>
        <p:grpSpPr>
          <a:xfrm>
            <a:off x="7437418" y="1777429"/>
            <a:ext cx="3835018" cy="3842405"/>
            <a:chOff x="700836" y="1442043"/>
            <a:chExt cx="2947809" cy="2953487"/>
          </a:xfrm>
        </p:grpSpPr>
        <p:grpSp>
          <p:nvGrpSpPr>
            <p:cNvPr id="7" name="组合">
              <a:extLst>
                <a:ext uri="{FF2B5EF4-FFF2-40B4-BE49-F238E27FC236}">
                  <a16:creationId xmlns:a16="http://schemas.microsoft.com/office/drawing/2014/main" xmlns="" id="{AD947AC0-8C9A-45A1-BFAD-4E10315F88FC}"/>
                </a:ext>
              </a:extLst>
            </p:cNvPr>
            <p:cNvGrpSpPr/>
            <p:nvPr/>
          </p:nvGrpSpPr>
          <p:grpSpPr>
            <a:xfrm rot="2700000">
              <a:off x="697997" y="1444882"/>
              <a:ext cx="2953487" cy="2947809"/>
              <a:chOff x="1985640" y="-544697"/>
              <a:chExt cx="6843660" cy="6830504"/>
            </a:xfrm>
          </p:grpSpPr>
          <p:sp>
            <p:nvSpPr>
              <p:cNvPr id="9" name="空心弧">
                <a:extLst>
                  <a:ext uri="{FF2B5EF4-FFF2-40B4-BE49-F238E27FC236}">
                    <a16:creationId xmlns:a16="http://schemas.microsoft.com/office/drawing/2014/main" xmlns="" id="{4D2DB983-3454-4DAC-AD96-C3D1D345B59F}"/>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0" name="空心弧">
                <a:extLst>
                  <a:ext uri="{FF2B5EF4-FFF2-40B4-BE49-F238E27FC236}">
                    <a16:creationId xmlns:a16="http://schemas.microsoft.com/office/drawing/2014/main" xmlns="" id="{CADF9A0D-241D-47B1-AA09-55B59C07CD94}"/>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1" name="空心弧">
                <a:extLst>
                  <a:ext uri="{FF2B5EF4-FFF2-40B4-BE49-F238E27FC236}">
                    <a16:creationId xmlns:a16="http://schemas.microsoft.com/office/drawing/2014/main" xmlns="" id="{9EBC8B86-8D81-4DDC-B0C0-FE3BA03AB05D}"/>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2" name="空心弧">
                <a:extLst>
                  <a:ext uri="{FF2B5EF4-FFF2-40B4-BE49-F238E27FC236}">
                    <a16:creationId xmlns:a16="http://schemas.microsoft.com/office/drawing/2014/main" xmlns="" id="{23926A14-4F45-4C9A-B68F-856B2A6C4ED9}"/>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8" name="图片 7">
              <a:extLst>
                <a:ext uri="{FF2B5EF4-FFF2-40B4-BE49-F238E27FC236}">
                  <a16:creationId xmlns:a16="http://schemas.microsoft.com/office/drawing/2014/main" xmlns="" id="{A6D1FE9A-F1BA-4015-A932-CD7A0DD0E6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215" y="1651230"/>
              <a:ext cx="2542938" cy="2538405"/>
            </a:xfrm>
            <a:prstGeom prst="ellipse">
              <a:avLst/>
            </a:prstGeom>
          </p:spPr>
        </p:pic>
      </p:grpSp>
      <p:pic>
        <p:nvPicPr>
          <p:cNvPr id="13" name="图片 12">
            <a:hlinkClick r:id="rId6" action="ppaction://hlinkfile"/>
            <a:extLst>
              <a:ext uri="{FF2B5EF4-FFF2-40B4-BE49-F238E27FC236}">
                <a16:creationId xmlns:a16="http://schemas.microsoft.com/office/drawing/2014/main" xmlns="" id="{C7961075-2EA9-4FC1-B78B-E6FB7ABFEBD0}"/>
              </a:ext>
            </a:extLst>
          </p:cNvPr>
          <p:cNvPicPr>
            <a:picLocks noChangeAspect="1"/>
          </p:cNvPicPr>
          <p:nvPr/>
        </p:nvPicPr>
        <p:blipFill>
          <a:blip r:embed="rId7">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8915977" y="3259681"/>
            <a:ext cx="877901" cy="877901"/>
          </a:xfrm>
          <a:prstGeom prst="rect">
            <a:avLst/>
          </a:prstGeom>
        </p:spPr>
      </p:pic>
      <p:sp>
        <p:nvSpPr>
          <p:cNvPr id="35" name="Text Box 6">
            <a:extLst>
              <a:ext uri="{FF2B5EF4-FFF2-40B4-BE49-F238E27FC236}">
                <a16:creationId xmlns:a16="http://schemas.microsoft.com/office/drawing/2014/main" xmlns="" id="{50D36395-1106-47D3-82E6-08F8951C7A1A}"/>
              </a:ext>
            </a:extLst>
          </p:cNvPr>
          <p:cNvSpPr txBox="1">
            <a:spLocks noChangeArrowheads="1"/>
          </p:cNvSpPr>
          <p:nvPr/>
        </p:nvSpPr>
        <p:spPr bwMode="auto">
          <a:xfrm>
            <a:off x="3890749" y="3486694"/>
            <a:ext cx="364172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欧仁</a:t>
            </a:r>
            <a:r>
              <a:rPr kumimoji="0" lang="en-US" altLang="zh-CN" sz="2000" b="1"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b="1" i="0" u="none" strike="noStrike" kern="1200" cap="none" spc="0" normalizeH="0" baseline="0" noProof="0" dirty="0">
                <a:ln>
                  <a:noFill/>
                </a:ln>
                <a:solidFill>
                  <a:srgbClr val="6633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鲍狄埃</a:t>
            </a: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Eugène </a:t>
            </a:r>
            <a:r>
              <a:rPr kumimoji="0" lang="en-US" altLang="zh-CN"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Edine</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Pottier</a:t>
            </a: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1816.10.4—1887.11.6</a:t>
            </a: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国际歌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词作者</a:t>
            </a:r>
          </a:p>
        </p:txBody>
      </p:sp>
      <p:pic>
        <p:nvPicPr>
          <p:cNvPr id="36" name="Picture 12">
            <a:extLst>
              <a:ext uri="{FF2B5EF4-FFF2-40B4-BE49-F238E27FC236}">
                <a16:creationId xmlns:a16="http://schemas.microsoft.com/office/drawing/2014/main" xmlns="" id="{60B00EDD-FCF5-4CF4-8134-9DFA2650F662}"/>
              </a:ext>
            </a:extLst>
          </p:cNvPr>
          <p:cNvPicPr>
            <a:picLocks noChangeAspect="1" noChangeArrowheads="1"/>
          </p:cNvPicPr>
          <p:nvPr/>
        </p:nvPicPr>
        <p:blipFill>
          <a:blip r:embed="rId8"/>
          <a:srcRect/>
          <a:stretch>
            <a:fillRect/>
          </a:stretch>
        </p:blipFill>
        <p:spPr bwMode="auto">
          <a:xfrm>
            <a:off x="697999" y="3175854"/>
            <a:ext cx="2881312" cy="2343150"/>
          </a:xfrm>
          <a:prstGeom prst="rect">
            <a:avLst/>
          </a:prstGeom>
          <a:ln>
            <a:noFill/>
          </a:ln>
          <a:effectLst>
            <a:outerShdw blurRad="292100" dist="139700" dir="2700000" algn="tl" rotWithShape="0">
              <a:srgbClr val="333333">
                <a:alpha val="65000"/>
              </a:srgbClr>
            </a:outerShdw>
          </a:effectLst>
        </p:spPr>
      </p:pic>
      <p:grpSp>
        <p:nvGrpSpPr>
          <p:cNvPr id="23" name="组合 22">
            <a:extLst>
              <a:ext uri="{FF2B5EF4-FFF2-40B4-BE49-F238E27FC236}">
                <a16:creationId xmlns:a16="http://schemas.microsoft.com/office/drawing/2014/main" xmlns="" id="{90F64285-FCF7-47C6-8500-CAE27DD9AE53}"/>
              </a:ext>
            </a:extLst>
          </p:cNvPr>
          <p:cNvGrpSpPr/>
          <p:nvPr/>
        </p:nvGrpSpPr>
        <p:grpSpPr>
          <a:xfrm>
            <a:off x="7135495" y="5476315"/>
            <a:ext cx="4438864" cy="1096291"/>
            <a:chOff x="376432" y="5027369"/>
            <a:chExt cx="4438864" cy="1096291"/>
          </a:xfrm>
        </p:grpSpPr>
        <p:sp>
          <p:nvSpPr>
            <p:cNvPr id="24" name="文本">
              <a:extLst>
                <a:ext uri="{FF2B5EF4-FFF2-40B4-BE49-F238E27FC236}">
                  <a16:creationId xmlns:a16="http://schemas.microsoft.com/office/drawing/2014/main" xmlns="" id="{31BA6D7F-1B72-44CD-9B40-397377D452FF}"/>
                </a:ext>
              </a:extLst>
            </p:cNvPr>
            <p:cNvSpPr/>
            <p:nvPr/>
          </p:nvSpPr>
          <p:spPr>
            <a:xfrm>
              <a:off x="1490251" y="5215410"/>
              <a:ext cx="3286063" cy="830997"/>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燃！清华中外师生唱响多语种</a:t>
              </a:r>
              <a:r>
                <a:rPr kumimoji="0" lang="en-US" altLang="zh-CN"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a:t>
              </a:r>
              <a:r>
                <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国际歌</a:t>
              </a:r>
              <a:r>
                <a:rPr kumimoji="0" lang="en-US" altLang="zh-CN"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a:t>
              </a:r>
            </a:p>
          </p:txBody>
        </p:sp>
        <p:pic>
          <p:nvPicPr>
            <p:cNvPr id="25" name="图片 24">
              <a:extLst>
                <a:ext uri="{FF2B5EF4-FFF2-40B4-BE49-F238E27FC236}">
                  <a16:creationId xmlns:a16="http://schemas.microsoft.com/office/drawing/2014/main" xmlns="" id="{FB3B18FC-FE2A-43EC-81AC-3C07CE173F9C}"/>
                </a:ext>
              </a:extLst>
            </p:cNvPr>
            <p:cNvPicPr>
              <a:picLocks noChangeAspect="1"/>
            </p:cNvPicPr>
            <p:nvPr/>
          </p:nvPicPr>
          <p:blipFill rotWithShape="1">
            <a:blip r:embed="rId9"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26" name="直接连接符 25">
              <a:extLst>
                <a:ext uri="{FF2B5EF4-FFF2-40B4-BE49-F238E27FC236}">
                  <a16:creationId xmlns:a16="http://schemas.microsoft.com/office/drawing/2014/main" xmlns="" id="{E938BB0E-5DA1-4DAA-8AE2-8C1FB4246A00}"/>
                </a:ext>
              </a:extLst>
            </p:cNvPr>
            <p:cNvCxnSpPr>
              <a:cxnSpLocks/>
            </p:cNvCxnSpPr>
            <p:nvPr/>
          </p:nvCxnSpPr>
          <p:spPr>
            <a:xfrm>
              <a:off x="1452698" y="6123660"/>
              <a:ext cx="3362598" cy="0"/>
            </a:xfrm>
            <a:prstGeom prst="line">
              <a:avLst/>
            </a:prstGeom>
            <a:noFill/>
            <a:ln w="6350" cap="flat" cmpd="sng" algn="ctr">
              <a:solidFill>
                <a:srgbClr val="B26A37"/>
              </a:solidFill>
              <a:prstDash val="solid"/>
              <a:miter lim="800000"/>
            </a:ln>
            <a:effectLst/>
          </p:spPr>
        </p:cxnSp>
      </p:grpSp>
    </p:spTree>
    <p:extLst>
      <p:ext uri="{BB962C8B-B14F-4D97-AF65-F5344CB8AC3E}">
        <p14:creationId xmlns:p14="http://schemas.microsoft.com/office/powerpoint/2010/main" val="257777076"/>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二、社会主义从理想到现实</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759200" y="1147192"/>
            <a:ext cx="4673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（一）第一国际与巴黎公社</a:t>
            </a:r>
          </a:p>
        </p:txBody>
      </p:sp>
      <p:sp>
        <p:nvSpPr>
          <p:cNvPr id="23" name="矩形 4">
            <a:extLst>
              <a:ext uri="{FF2B5EF4-FFF2-40B4-BE49-F238E27FC236}">
                <a16:creationId xmlns:a16="http://schemas.microsoft.com/office/drawing/2014/main" xmlns="" id="{D0649C01-E1FE-4D95-B047-C2F04214E2AA}"/>
              </a:ext>
            </a:extLst>
          </p:cNvPr>
          <p:cNvSpPr>
            <a:spLocks noChangeArrowheads="1"/>
          </p:cNvSpPr>
          <p:nvPr/>
        </p:nvSpPr>
        <p:spPr bwMode="auto">
          <a:xfrm>
            <a:off x="2254144" y="5063061"/>
            <a:ext cx="1802756" cy="49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ts val="600"/>
              </a:spcAft>
              <a:buClr>
                <a:srgbClr val="548235"/>
              </a:buClr>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n-cs"/>
                <a:sym typeface="微软雅黑" panose="020B0503020204020204" pitchFamily="34" charset="-122"/>
              </a:rPr>
              <a:t>1848</a:t>
            </a:r>
            <a:r>
              <a:rPr kumimoji="0" lang="zh-CN" altLang="en-US" sz="20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n-cs"/>
                <a:sym typeface="微软雅黑" panose="020B0503020204020204" pitchFamily="34" charset="-122"/>
              </a:rPr>
              <a:t>年革命</a:t>
            </a:r>
            <a:endParaRPr kumimoji="0" lang="zh-CN" altLang="en-US" sz="2000" b="0"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n-cs"/>
              <a:sym typeface="微软雅黑" panose="020B0503020204020204" pitchFamily="34" charset="-122"/>
            </a:endParaRPr>
          </a:p>
        </p:txBody>
      </p:sp>
      <p:pic>
        <p:nvPicPr>
          <p:cNvPr id="4098" name="Picture 2">
            <a:extLst>
              <a:ext uri="{FF2B5EF4-FFF2-40B4-BE49-F238E27FC236}">
                <a16:creationId xmlns:a16="http://schemas.microsoft.com/office/drawing/2014/main" xmlns="" id="{503AD691-6386-4AD2-A6C8-8E4AC4437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13" y="2570130"/>
            <a:ext cx="5771418" cy="25116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xmlns="" id="{7B3C7A64-48D0-49A8-A662-9A21F36DC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771" y="2570130"/>
            <a:ext cx="5787228" cy="2511636"/>
          </a:xfrm>
          <a:prstGeom prst="rect">
            <a:avLst/>
          </a:prstGeom>
          <a:ln>
            <a:noFill/>
          </a:ln>
          <a:effectLst>
            <a:outerShdw blurRad="292100" dist="139700" dir="2700000" algn="tl" rotWithShape="0">
              <a:srgbClr val="333333">
                <a:alpha val="65000"/>
              </a:srgbClr>
            </a:outerShdw>
          </a:effectLst>
        </p:spPr>
      </p:pic>
      <p:sp>
        <p:nvSpPr>
          <p:cNvPr id="26" name="矩形 4">
            <a:extLst>
              <a:ext uri="{FF2B5EF4-FFF2-40B4-BE49-F238E27FC236}">
                <a16:creationId xmlns:a16="http://schemas.microsoft.com/office/drawing/2014/main" xmlns="" id="{C7A3BD88-1535-4313-B349-E7DB7AA435BC}"/>
              </a:ext>
            </a:extLst>
          </p:cNvPr>
          <p:cNvSpPr>
            <a:spLocks noChangeArrowheads="1"/>
          </p:cNvSpPr>
          <p:nvPr/>
        </p:nvSpPr>
        <p:spPr bwMode="auto">
          <a:xfrm>
            <a:off x="7609757" y="5063061"/>
            <a:ext cx="2869257" cy="49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ts val="600"/>
              </a:spcAft>
              <a:buClr>
                <a:srgbClr val="548235"/>
              </a:buClr>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n-cs"/>
                <a:sym typeface="微软雅黑" panose="020B0503020204020204" pitchFamily="34" charset="-122"/>
              </a:rPr>
              <a:t>1864</a:t>
            </a:r>
            <a:r>
              <a:rPr kumimoji="0" lang="zh-CN" altLang="en-US" sz="20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n-cs"/>
                <a:sym typeface="微软雅黑" panose="020B0503020204020204" pitchFamily="34" charset="-122"/>
              </a:rPr>
              <a:t>年第一国际成立</a:t>
            </a:r>
            <a:endParaRPr kumimoji="0" lang="zh-CN" altLang="en-US" sz="2000" b="0"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n-cs"/>
              <a:sym typeface="微软雅黑" panose="020B0503020204020204" pitchFamily="34" charset="-122"/>
            </a:endParaRPr>
          </a:p>
        </p:txBody>
      </p:sp>
      <p:sp>
        <p:nvSpPr>
          <p:cNvPr id="27" name="矩形 1">
            <a:extLst>
              <a:ext uri="{FF2B5EF4-FFF2-40B4-BE49-F238E27FC236}">
                <a16:creationId xmlns:a16="http://schemas.microsoft.com/office/drawing/2014/main" xmlns="" id="{8CCAC848-614A-4F43-B6E6-A13A9EDC9912}"/>
              </a:ext>
            </a:extLst>
          </p:cNvPr>
          <p:cNvSpPr>
            <a:spLocks noChangeArrowheads="1"/>
          </p:cNvSpPr>
          <p:nvPr/>
        </p:nvSpPr>
        <p:spPr bwMode="auto">
          <a:xfrm>
            <a:off x="557976" y="5500898"/>
            <a:ext cx="11076048"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第一国际促进了马克思主义的传播及其与国际工人运动的结合，</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初步确立了马克思主义在工人运动中的指导地位</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a:t>
            </a:r>
            <a:endParaRPr kumimoji="0" lang="zh-CN"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矩形 1">
            <a:extLst>
              <a:ext uri="{FF2B5EF4-FFF2-40B4-BE49-F238E27FC236}">
                <a16:creationId xmlns:a16="http://schemas.microsoft.com/office/drawing/2014/main" xmlns="" id="{46B7D92B-12F0-4DE3-9A77-4B53B4EFB424}"/>
              </a:ext>
            </a:extLst>
          </p:cNvPr>
          <p:cNvSpPr>
            <a:spLocks noChangeArrowheads="1"/>
          </p:cNvSpPr>
          <p:nvPr/>
        </p:nvSpPr>
        <p:spPr bwMode="auto">
          <a:xfrm>
            <a:off x="2094782" y="1865218"/>
            <a:ext cx="800243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科学社会主义自产生以后，逐步与工人运动相结合。</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2741912719"/>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二、社会主义从理想到现实</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759200" y="1147192"/>
            <a:ext cx="4673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（一）第一国际与巴黎公社</a:t>
            </a:r>
          </a:p>
        </p:txBody>
      </p:sp>
      <p:sp>
        <p:nvSpPr>
          <p:cNvPr id="23" name="矩形 4">
            <a:extLst>
              <a:ext uri="{FF2B5EF4-FFF2-40B4-BE49-F238E27FC236}">
                <a16:creationId xmlns:a16="http://schemas.microsoft.com/office/drawing/2014/main" xmlns="" id="{D0649C01-E1FE-4D95-B047-C2F04214E2AA}"/>
              </a:ext>
            </a:extLst>
          </p:cNvPr>
          <p:cNvSpPr>
            <a:spLocks noChangeArrowheads="1"/>
          </p:cNvSpPr>
          <p:nvPr/>
        </p:nvSpPr>
        <p:spPr bwMode="auto">
          <a:xfrm>
            <a:off x="747016" y="5383094"/>
            <a:ext cx="3348561" cy="79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20000"/>
              </a:lnSpc>
              <a:spcBef>
                <a:spcPct val="0"/>
              </a:spcBef>
              <a:spcAft>
                <a:spcPts val="0"/>
              </a:spcAft>
              <a:buClr>
                <a:srgbClr val="548235"/>
              </a:buClr>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1871</a:t>
            </a: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年巴黎公社革命</a:t>
            </a:r>
            <a:endPar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a:p>
            <a:pPr marL="0" marR="0" lvl="0" indent="0" algn="ctr" defTabSz="914400" rtl="0" eaLnBrk="0" fontAlgn="base" latinLnBrk="0" hangingPunct="0">
              <a:lnSpc>
                <a:spcPct val="120000"/>
              </a:lnSpc>
              <a:spcBef>
                <a:spcPct val="0"/>
              </a:spcBef>
              <a:spcAft>
                <a:spcPts val="0"/>
              </a:spcAft>
              <a:buClr>
                <a:srgbClr val="548235"/>
              </a:buClr>
              <a:buSzTx/>
              <a:buFontTx/>
              <a:buNone/>
              <a:tabLst/>
              <a:defRPr/>
            </a:pP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72</a:t>
            </a: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天后失败）</a:t>
            </a:r>
            <a:endPar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p:txBody>
      </p:sp>
      <p:pic>
        <p:nvPicPr>
          <p:cNvPr id="5122" name="Picture 2">
            <a:extLst>
              <a:ext uri="{FF2B5EF4-FFF2-40B4-BE49-F238E27FC236}">
                <a16:creationId xmlns:a16="http://schemas.microsoft.com/office/drawing/2014/main" xmlns="" id="{1EF1ADB4-B965-4D68-9FFC-EBE665C4C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31" y="2115576"/>
            <a:ext cx="3988131" cy="31094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 name="矩形 1">
            <a:extLst>
              <a:ext uri="{FF2B5EF4-FFF2-40B4-BE49-F238E27FC236}">
                <a16:creationId xmlns:a16="http://schemas.microsoft.com/office/drawing/2014/main" xmlns="" id="{C84B1845-9880-472D-B2B2-BD3EB634680D}"/>
              </a:ext>
            </a:extLst>
          </p:cNvPr>
          <p:cNvSpPr>
            <a:spLocks noChangeArrowheads="1"/>
          </p:cNvSpPr>
          <p:nvPr/>
        </p:nvSpPr>
        <p:spPr bwMode="auto">
          <a:xfrm>
            <a:off x="4718050" y="2115576"/>
            <a:ext cx="7349406"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马克思、恩格斯总结巴黎公社经验：</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无产阶级革命取得成功并保持胜利果实的首要条件是要有</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革命的武装</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必须打碎旧的国家机器，建立</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无产阶级</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的新型国家</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无产阶级政权是</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为人民服务</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的机关</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必须建立</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无产阶级政党</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，发挥党的政治领导作用</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矩形: 圆角 1">
            <a:extLst>
              <a:ext uri="{FF2B5EF4-FFF2-40B4-BE49-F238E27FC236}">
                <a16:creationId xmlns:a16="http://schemas.microsoft.com/office/drawing/2014/main" xmlns="" id="{A7D846D9-18EF-4ABB-AC21-4C6952A96267}"/>
              </a:ext>
            </a:extLst>
          </p:cNvPr>
          <p:cNvSpPr/>
          <p:nvPr/>
        </p:nvSpPr>
        <p:spPr>
          <a:xfrm>
            <a:off x="5436828" y="5698977"/>
            <a:ext cx="5911850" cy="689217"/>
          </a:xfrm>
          <a:prstGeom prst="roundRect">
            <a:avLst/>
          </a:prstGeom>
          <a:solidFill>
            <a:srgbClr val="B26A37"/>
          </a:solidFill>
          <a:ln>
            <a:solidFill>
              <a:srgbClr val="B26A3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a:ea typeface="Microsoft YaHei"/>
                <a:cs typeface="+mn-cs"/>
              </a:rPr>
              <a:t>巴黎公社对马克思主义形成的影响</a:t>
            </a:r>
          </a:p>
        </p:txBody>
      </p:sp>
    </p:spTree>
    <p:extLst>
      <p:ext uri="{BB962C8B-B14F-4D97-AF65-F5344CB8AC3E}">
        <p14:creationId xmlns:p14="http://schemas.microsoft.com/office/powerpoint/2010/main" val="392191493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t="-6000" b="-6000"/>
          </a:stretch>
        </a:blip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421EF75D-AFE1-4E80-A254-4A5E5C66D9AB}"/>
              </a:ext>
            </a:extLst>
          </p:cNvPr>
          <p:cNvSpPr/>
          <p:nvPr/>
        </p:nvSpPr>
        <p:spPr>
          <a:xfrm>
            <a:off x="1251744" y="2290769"/>
            <a:ext cx="9688512" cy="3351046"/>
          </a:xfrm>
          <a:prstGeom prst="rect">
            <a:avLst/>
          </a:prstGeom>
        </p:spPr>
        <p:txBody>
          <a:bodyPr wrap="square">
            <a:spAutoFit/>
          </a:bodyPr>
          <a:lstStyle>
            <a:lvl1pPr indent="620713"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000" algn="just" defTabSz="914400" rtl="0" eaLnBrk="1"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1871</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年</a:t>
            </a: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3</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18</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日凌晨，巴黎工人在国民自卫军中央委员会领导下击溃了法国政府军，举行武装起义，占领了巴黎市政府。自卫军首先占领市政厅，升起鲜艳的革命红旗，官兵们高呼“巴黎公社万岁”！巴黎公社革命取得了胜利，国民自卫军中央委员会成为实际上的临时革命政府。</a:t>
            </a: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3</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28</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日，新当选的公社委员朗维埃庄严宣布：“我以人民的名义，宣告公社成立！”</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rPr>
              <a:t>人类历史上第一个无产阶级政权诞生了</a:t>
            </a:r>
            <a:r>
              <a:rPr kumimoji="0" lang="zh-CN" altLang="en-US" sz="24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a:t>
            </a:r>
          </a:p>
        </p:txBody>
      </p:sp>
      <p:grpSp>
        <p:nvGrpSpPr>
          <p:cNvPr id="17" name="组合 16">
            <a:extLst>
              <a:ext uri="{FF2B5EF4-FFF2-40B4-BE49-F238E27FC236}">
                <a16:creationId xmlns:a16="http://schemas.microsoft.com/office/drawing/2014/main" xmlns="" id="{B9E34577-498D-4C28-A7D2-D33B076EE23B}"/>
              </a:ext>
            </a:extLst>
          </p:cNvPr>
          <p:cNvGrpSpPr/>
          <p:nvPr/>
        </p:nvGrpSpPr>
        <p:grpSpPr>
          <a:xfrm>
            <a:off x="-156"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543195"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618952"/>
                <a:ext cx="10437675" cy="60037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巴黎公社</a:t>
                </a:r>
                <a:r>
                  <a:rPr kumimoji="0" lang="en-US" altLang="zh-CN"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第一个无产阶级政权</a:t>
                </a: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pic>
        <p:nvPicPr>
          <p:cNvPr id="5" name="图片 4">
            <a:extLst>
              <a:ext uri="{FF2B5EF4-FFF2-40B4-BE49-F238E27FC236}">
                <a16:creationId xmlns:a16="http://schemas.microsoft.com/office/drawing/2014/main" xmlns="" id="{E1D3B5ED-57BB-44A0-BEFD-10329C8BD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0446" y="145248"/>
            <a:ext cx="1653393" cy="1238358"/>
          </a:xfrm>
          <a:prstGeom prst="rect">
            <a:avLst/>
          </a:prstGeom>
        </p:spPr>
      </p:pic>
    </p:spTree>
    <p:extLst>
      <p:ext uri="{BB962C8B-B14F-4D97-AF65-F5344CB8AC3E}">
        <p14:creationId xmlns:p14="http://schemas.microsoft.com/office/powerpoint/2010/main" val="291062028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xmlns="" id="{40E31D66-71EE-4235-926F-CEAAC747C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265" y="2238617"/>
            <a:ext cx="2865335" cy="33627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二、社会主义从理想到现实</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759200" y="1147192"/>
            <a:ext cx="46736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（一）第一国际与巴黎公社</a:t>
            </a:r>
          </a:p>
        </p:txBody>
      </p:sp>
      <p:sp>
        <p:nvSpPr>
          <p:cNvPr id="26" name="矩形 4">
            <a:extLst>
              <a:ext uri="{FF2B5EF4-FFF2-40B4-BE49-F238E27FC236}">
                <a16:creationId xmlns:a16="http://schemas.microsoft.com/office/drawing/2014/main" xmlns="" id="{C7A3BD88-1535-4313-B349-E7DB7AA435BC}"/>
              </a:ext>
            </a:extLst>
          </p:cNvPr>
          <p:cNvSpPr>
            <a:spLocks noChangeArrowheads="1"/>
          </p:cNvSpPr>
          <p:nvPr/>
        </p:nvSpPr>
        <p:spPr bwMode="auto">
          <a:xfrm>
            <a:off x="1427265" y="5925648"/>
            <a:ext cx="3133427" cy="79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ts val="0"/>
              </a:spcAft>
              <a:buClr>
                <a:srgbClr val="548235"/>
              </a:buClr>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1889</a:t>
            </a: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年</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7</a:t>
            </a: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月，在恩格斯指导下，第二国际诞生</a:t>
            </a:r>
          </a:p>
        </p:txBody>
      </p:sp>
      <p:sp>
        <p:nvSpPr>
          <p:cNvPr id="12" name="矩形 1">
            <a:extLst>
              <a:ext uri="{FF2B5EF4-FFF2-40B4-BE49-F238E27FC236}">
                <a16:creationId xmlns:a16="http://schemas.microsoft.com/office/drawing/2014/main" xmlns="" id="{C84B1845-9880-472D-B2B2-BD3EB634680D}"/>
              </a:ext>
            </a:extLst>
          </p:cNvPr>
          <p:cNvSpPr>
            <a:spLocks noChangeArrowheads="1"/>
          </p:cNvSpPr>
          <p:nvPr/>
        </p:nvSpPr>
        <p:spPr bwMode="auto">
          <a:xfrm>
            <a:off x="6573987" y="2151604"/>
            <a:ext cx="3260429"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伯恩施坦修正主义</a:t>
            </a:r>
            <a:endParaRPr kumimoji="0" lang="en-US" altLang="zh-CN"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 name="矩形 1">
            <a:extLst>
              <a:ext uri="{FF2B5EF4-FFF2-40B4-BE49-F238E27FC236}">
                <a16:creationId xmlns:a16="http://schemas.microsoft.com/office/drawing/2014/main" xmlns="" id="{9CDDA3A4-2DE2-4F40-B9B9-3E64A6EB97C9}"/>
              </a:ext>
            </a:extLst>
          </p:cNvPr>
          <p:cNvSpPr>
            <a:spLocks noChangeArrowheads="1"/>
          </p:cNvSpPr>
          <p:nvPr/>
        </p:nvSpPr>
        <p:spPr bwMode="auto">
          <a:xfrm>
            <a:off x="5356374" y="2835980"/>
            <a:ext cx="569565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反对无产阶级革命，主张通过</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和平</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的议会斗争和</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改良</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措施，使资本主义</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“和平长入”</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社会主义。</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箭头: 下 1">
            <a:extLst>
              <a:ext uri="{FF2B5EF4-FFF2-40B4-BE49-F238E27FC236}">
                <a16:creationId xmlns:a16="http://schemas.microsoft.com/office/drawing/2014/main" xmlns="" id="{536A204C-EF27-49ED-BCBA-433C5D3342BC}"/>
              </a:ext>
            </a:extLst>
          </p:cNvPr>
          <p:cNvSpPr/>
          <p:nvPr/>
        </p:nvSpPr>
        <p:spPr>
          <a:xfrm>
            <a:off x="8045304" y="4912358"/>
            <a:ext cx="619125" cy="862583"/>
          </a:xfrm>
          <a:prstGeom prst="downArrow">
            <a:avLst/>
          </a:prstGeom>
          <a:gradFill>
            <a:gsLst>
              <a:gs pos="0">
                <a:srgbClr val="C87E4C"/>
              </a:gs>
              <a:gs pos="100000">
                <a:srgbClr val="7C4926"/>
              </a:gs>
            </a:gsLst>
            <a:lin ang="5400000" scaled="1"/>
          </a:gra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11" name="矩形 1">
            <a:extLst>
              <a:ext uri="{FF2B5EF4-FFF2-40B4-BE49-F238E27FC236}">
                <a16:creationId xmlns:a16="http://schemas.microsoft.com/office/drawing/2014/main" xmlns="" id="{D7952B8B-5169-489D-B710-C47CE45B444A}"/>
              </a:ext>
            </a:extLst>
          </p:cNvPr>
          <p:cNvSpPr>
            <a:spLocks noChangeArrowheads="1"/>
          </p:cNvSpPr>
          <p:nvPr/>
        </p:nvSpPr>
        <p:spPr bwMode="auto">
          <a:xfrm>
            <a:off x="6805764" y="5878260"/>
            <a:ext cx="313342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第二国际解体</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603353657"/>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二、社会主义从理想到现实</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1993900" y="1147192"/>
            <a:ext cx="8204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（二）十月革命胜利与第一个社会主义国家的建立</a:t>
            </a:r>
          </a:p>
        </p:txBody>
      </p:sp>
      <p:sp>
        <p:nvSpPr>
          <p:cNvPr id="14" name="矩形 3">
            <a:extLst>
              <a:ext uri="{FF2B5EF4-FFF2-40B4-BE49-F238E27FC236}">
                <a16:creationId xmlns:a16="http://schemas.microsoft.com/office/drawing/2014/main" xmlns="" id="{58177DE3-7433-4285-A5BC-855E8EE4E39D}"/>
              </a:ext>
            </a:extLst>
          </p:cNvPr>
          <p:cNvSpPr>
            <a:spLocks noChangeArrowheads="1"/>
          </p:cNvSpPr>
          <p:nvPr/>
        </p:nvSpPr>
        <p:spPr bwMode="auto">
          <a:xfrm>
            <a:off x="5238750" y="2903538"/>
            <a:ext cx="5981700" cy="298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列宁</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是坚定的马克思主义者。他在同第二国际机会主义的斗争中捍卫了马克思主义，并结合新的时代条件和俄国实际，制定了无产阶级革命的战略策略，丰富和发展了马克思主义。</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p:txBody>
      </p:sp>
      <p:pic>
        <p:nvPicPr>
          <p:cNvPr id="2052" name="Picture 4">
            <a:extLst>
              <a:ext uri="{FF2B5EF4-FFF2-40B4-BE49-F238E27FC236}">
                <a16:creationId xmlns:a16="http://schemas.microsoft.com/office/drawing/2014/main" xmlns="" id="{CD493ADF-63CE-4B7D-BA91-D7C47159E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54843" y="3194782"/>
            <a:ext cx="3162300" cy="25160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5617967"/>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二、社会主义从理想到现实</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1993900" y="1147192"/>
            <a:ext cx="8204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（二）十月革命胜利与第一个社会主义国家的建立</a:t>
            </a:r>
          </a:p>
        </p:txBody>
      </p:sp>
      <p:sp>
        <p:nvSpPr>
          <p:cNvPr id="14" name="矩形 3">
            <a:extLst>
              <a:ext uri="{FF2B5EF4-FFF2-40B4-BE49-F238E27FC236}">
                <a16:creationId xmlns:a16="http://schemas.microsoft.com/office/drawing/2014/main" xmlns="" id="{58177DE3-7433-4285-A5BC-855E8EE4E39D}"/>
              </a:ext>
            </a:extLst>
          </p:cNvPr>
          <p:cNvSpPr>
            <a:spLocks noChangeArrowheads="1"/>
          </p:cNvSpPr>
          <p:nvPr/>
        </p:nvSpPr>
        <p:spPr bwMode="auto">
          <a:xfrm>
            <a:off x="2616199" y="3040282"/>
            <a:ext cx="8966201"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自由竞争的资本主义时代</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无产阶级革命至少将在几个主要的资本主义国家同时发生。</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p:txBody>
      </p:sp>
      <p:sp>
        <p:nvSpPr>
          <p:cNvPr id="5" name="矩形 4">
            <a:extLst>
              <a:ext uri="{FF2B5EF4-FFF2-40B4-BE49-F238E27FC236}">
                <a16:creationId xmlns:a16="http://schemas.microsoft.com/office/drawing/2014/main" xmlns="" id="{A95231F2-9DA7-494F-A9AD-8C3E7F774B6A}"/>
              </a:ext>
            </a:extLst>
          </p:cNvPr>
          <p:cNvSpPr/>
          <p:nvPr/>
        </p:nvSpPr>
        <p:spPr>
          <a:xfrm>
            <a:off x="731579" y="2038242"/>
            <a:ext cx="536557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列宁提出“一国或数国首先胜利”论</a:t>
            </a:r>
            <a:endParaRPr kumimoji="0" lang="zh-CN" altLang="en-US" sz="1800" b="0" i="0" u="none" strike="noStrike" kern="1200" cap="none" spc="0" normalizeH="0" baseline="0" noProof="0" dirty="0">
              <a:ln>
                <a:noFill/>
              </a:ln>
              <a:solidFill>
                <a:srgbClr val="B26A37"/>
              </a:solidFill>
              <a:effectLst/>
              <a:uLnTx/>
              <a:uFillTx/>
              <a:latin typeface="等线" panose="02010600030101010101" pitchFamily="2" charset="-122"/>
              <a:ea typeface="等线" panose="02010600030101010101" pitchFamily="2" charset="-122"/>
              <a:cs typeface="+mn-cs"/>
            </a:endParaRPr>
          </a:p>
        </p:txBody>
      </p:sp>
      <p:sp>
        <p:nvSpPr>
          <p:cNvPr id="10" name="矩形 3">
            <a:extLst>
              <a:ext uri="{FF2B5EF4-FFF2-40B4-BE49-F238E27FC236}">
                <a16:creationId xmlns:a16="http://schemas.microsoft.com/office/drawing/2014/main" xmlns="" id="{9C9F9873-29A7-46CF-BE24-81700D047575}"/>
              </a:ext>
            </a:extLst>
          </p:cNvPr>
          <p:cNvSpPr>
            <a:spLocks noChangeArrowheads="1"/>
          </p:cNvSpPr>
          <p:nvPr/>
        </p:nvSpPr>
        <p:spPr bwMode="auto">
          <a:xfrm>
            <a:off x="819150" y="4715071"/>
            <a:ext cx="8375931"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垄断资本主义阶段</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社会主义革命可以首先在一个或者几个国家获得胜利。</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p:txBody>
      </p:sp>
      <p:pic>
        <p:nvPicPr>
          <p:cNvPr id="11" name="Picture 13">
            <a:extLst>
              <a:ext uri="{FF2B5EF4-FFF2-40B4-BE49-F238E27FC236}">
                <a16:creationId xmlns:a16="http://schemas.microsoft.com/office/drawing/2014/main" xmlns="" id="{60A9D95D-888A-4BDC-A334-A96EADBCE68E}"/>
              </a:ext>
            </a:extLst>
          </p:cNvPr>
          <p:cNvPicPr>
            <a:picLocks noChangeAspect="1" noChangeArrowheads="1"/>
          </p:cNvPicPr>
          <p:nvPr/>
        </p:nvPicPr>
        <p:blipFill>
          <a:blip r:embed="rId2"/>
          <a:srcRect/>
          <a:stretch>
            <a:fillRect/>
          </a:stretch>
        </p:blipFill>
        <p:spPr bwMode="auto">
          <a:xfrm>
            <a:off x="630236" y="2618657"/>
            <a:ext cx="1843371" cy="21152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4" name="Picture 2">
            <a:extLst>
              <a:ext uri="{FF2B5EF4-FFF2-40B4-BE49-F238E27FC236}">
                <a16:creationId xmlns:a16="http://schemas.microsoft.com/office/drawing/2014/main" xmlns="" id="{3D87EAFA-34A2-4D35-A03B-A29C7062D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4050" y="3698080"/>
            <a:ext cx="2038350" cy="2764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箭头: 下 1">
            <a:extLst>
              <a:ext uri="{FF2B5EF4-FFF2-40B4-BE49-F238E27FC236}">
                <a16:creationId xmlns:a16="http://schemas.microsoft.com/office/drawing/2014/main" xmlns="" id="{29FA8138-DA75-41F0-B69C-2F5ACCC505C6}"/>
              </a:ext>
            </a:extLst>
          </p:cNvPr>
          <p:cNvSpPr/>
          <p:nvPr/>
        </p:nvSpPr>
        <p:spPr>
          <a:xfrm>
            <a:off x="5007115" y="5768442"/>
            <a:ext cx="428625" cy="433951"/>
          </a:xfrm>
          <a:prstGeom prst="downArrow">
            <a:avLst/>
          </a:prstGeom>
          <a:gradFill>
            <a:gsLst>
              <a:gs pos="0">
                <a:srgbClr val="C87E4C"/>
              </a:gs>
              <a:gs pos="100000">
                <a:srgbClr val="7C4926"/>
              </a:gs>
            </a:gsLst>
            <a:lin ang="5400000" scaled="1"/>
          </a:gra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12" name="矩形 3">
            <a:extLst>
              <a:ext uri="{FF2B5EF4-FFF2-40B4-BE49-F238E27FC236}">
                <a16:creationId xmlns:a16="http://schemas.microsoft.com/office/drawing/2014/main" xmlns="" id="{D0C69889-9DA3-4270-AA74-265DA655A086}"/>
              </a:ext>
            </a:extLst>
          </p:cNvPr>
          <p:cNvSpPr>
            <a:spLocks noChangeArrowheads="1"/>
          </p:cNvSpPr>
          <p:nvPr/>
        </p:nvSpPr>
        <p:spPr bwMode="auto">
          <a:xfrm>
            <a:off x="1086163" y="6144759"/>
            <a:ext cx="8375931"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社会主义可能在经济文化相对落后的俄国首先取得胜利</a:t>
            </a:r>
          </a:p>
        </p:txBody>
      </p:sp>
    </p:spTree>
    <p:extLst>
      <p:ext uri="{BB962C8B-B14F-4D97-AF65-F5344CB8AC3E}">
        <p14:creationId xmlns:p14="http://schemas.microsoft.com/office/powerpoint/2010/main" val="2303781859"/>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二、社会主义从理想到现实</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1993900" y="1147192"/>
            <a:ext cx="8204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（二）十月革命胜利与第一个社会主义国家的建立</a:t>
            </a:r>
          </a:p>
        </p:txBody>
      </p:sp>
      <p:sp>
        <p:nvSpPr>
          <p:cNvPr id="5" name="矩形 4">
            <a:extLst>
              <a:ext uri="{FF2B5EF4-FFF2-40B4-BE49-F238E27FC236}">
                <a16:creationId xmlns:a16="http://schemas.microsoft.com/office/drawing/2014/main" xmlns="" id="{A95231F2-9DA7-494F-A9AD-8C3E7F774B6A}"/>
              </a:ext>
            </a:extLst>
          </p:cNvPr>
          <p:cNvSpPr/>
          <p:nvPr/>
        </p:nvSpPr>
        <p:spPr>
          <a:xfrm>
            <a:off x="731579" y="2096951"/>
            <a:ext cx="259558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十月革命的胜利</a:t>
            </a:r>
            <a:endParaRPr kumimoji="0" lang="zh-CN" altLang="en-US" sz="1800" b="0" i="0" u="none" strike="noStrike" kern="1200" cap="none" spc="0" normalizeH="0" baseline="0" noProof="0" dirty="0">
              <a:ln>
                <a:noFill/>
              </a:ln>
              <a:solidFill>
                <a:srgbClr val="B26A37"/>
              </a:solidFill>
              <a:effectLst/>
              <a:uLnTx/>
              <a:uFillTx/>
              <a:latin typeface="等线" panose="02010600030101010101" pitchFamily="2" charset="-122"/>
              <a:ea typeface="等线" panose="02010600030101010101" pitchFamily="2" charset="-122"/>
              <a:cs typeface="+mn-cs"/>
            </a:endParaRPr>
          </a:p>
        </p:txBody>
      </p:sp>
      <p:pic>
        <p:nvPicPr>
          <p:cNvPr id="12" name="图片 11">
            <a:extLst>
              <a:ext uri="{FF2B5EF4-FFF2-40B4-BE49-F238E27FC236}">
                <a16:creationId xmlns:a16="http://schemas.microsoft.com/office/drawing/2014/main" xmlns="" id="{E67638E8-02A9-4C06-AFF1-3798FB6017E3}"/>
              </a:ext>
            </a:extLst>
          </p:cNvPr>
          <p:cNvPicPr>
            <a:picLocks noChangeAspect="1"/>
          </p:cNvPicPr>
          <p:nvPr/>
        </p:nvPicPr>
        <p:blipFill>
          <a:blip r:embed="rId2"/>
          <a:stretch>
            <a:fillRect/>
          </a:stretch>
        </p:blipFill>
        <p:spPr>
          <a:xfrm>
            <a:off x="1112526" y="2799996"/>
            <a:ext cx="5018403" cy="2552397"/>
          </a:xfrm>
          <a:prstGeom prst="rect">
            <a:avLst/>
          </a:prstGeom>
          <a:ln>
            <a:noFill/>
          </a:ln>
          <a:effectLst>
            <a:outerShdw blurRad="292100" dist="139700" dir="2700000" algn="tl" rotWithShape="0">
              <a:srgbClr val="333333">
                <a:alpha val="65000"/>
              </a:srgbClr>
            </a:outerShdw>
          </a:effectLst>
        </p:spPr>
      </p:pic>
      <p:pic>
        <p:nvPicPr>
          <p:cNvPr id="30" name="图片 29">
            <a:extLst>
              <a:ext uri="{FF2B5EF4-FFF2-40B4-BE49-F238E27FC236}">
                <a16:creationId xmlns:a16="http://schemas.microsoft.com/office/drawing/2014/main" xmlns="" id="{87F5F227-EEAC-47E9-A441-7D398EAE426B}"/>
              </a:ext>
            </a:extLst>
          </p:cNvPr>
          <p:cNvPicPr>
            <a:picLocks noChangeAspect="1"/>
          </p:cNvPicPr>
          <p:nvPr/>
        </p:nvPicPr>
        <p:blipFill rotWithShape="1">
          <a:blip r:embed="rId3"/>
          <a:srcRect l="1788" r="1690"/>
          <a:stretch/>
        </p:blipFill>
        <p:spPr>
          <a:xfrm>
            <a:off x="7088040" y="2799996"/>
            <a:ext cx="4014650" cy="2499453"/>
          </a:xfrm>
          <a:prstGeom prst="rect">
            <a:avLst/>
          </a:prstGeom>
          <a:ln>
            <a:noFill/>
          </a:ln>
          <a:effectLst>
            <a:outerShdw blurRad="292100" dist="139700" dir="2700000" algn="tl" rotWithShape="0">
              <a:srgbClr val="333333">
                <a:alpha val="65000"/>
              </a:srgbClr>
            </a:outerShdw>
          </a:effectLst>
        </p:spPr>
      </p:pic>
      <p:sp>
        <p:nvSpPr>
          <p:cNvPr id="35" name="矩形 3">
            <a:extLst>
              <a:ext uri="{FF2B5EF4-FFF2-40B4-BE49-F238E27FC236}">
                <a16:creationId xmlns:a16="http://schemas.microsoft.com/office/drawing/2014/main" xmlns="" id="{EC72E073-9847-43C7-BEA8-92D96470269C}"/>
              </a:ext>
            </a:extLst>
          </p:cNvPr>
          <p:cNvSpPr>
            <a:spLocks noChangeArrowheads="1"/>
          </p:cNvSpPr>
          <p:nvPr/>
        </p:nvSpPr>
        <p:spPr bwMode="auto">
          <a:xfrm>
            <a:off x="1112525" y="5352393"/>
            <a:ext cx="5018403" cy="1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2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1917</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年</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4</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月</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17</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日，列宁在塔夫利达宫宣读并逐条讲解了</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四月提纲</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。提出了继续革命、由民主革命向社会主义革命转变的方针</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p:txBody>
      </p:sp>
      <p:sp>
        <p:nvSpPr>
          <p:cNvPr id="37" name="矩形 3">
            <a:extLst>
              <a:ext uri="{FF2B5EF4-FFF2-40B4-BE49-F238E27FC236}">
                <a16:creationId xmlns:a16="http://schemas.microsoft.com/office/drawing/2014/main" xmlns="" id="{C24ECA31-197C-416B-ADE0-590C1A503809}"/>
              </a:ext>
            </a:extLst>
          </p:cNvPr>
          <p:cNvSpPr>
            <a:spLocks noChangeArrowheads="1"/>
          </p:cNvSpPr>
          <p:nvPr/>
        </p:nvSpPr>
        <p:spPr bwMode="auto">
          <a:xfrm>
            <a:off x="6885130" y="5378484"/>
            <a:ext cx="4420469" cy="1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2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1917</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年</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7</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月</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17</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日，彼得格勒</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50</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多万人参加示威活动，临时政府急忙调派军队进行血腥镇压，史称“七月事变”</a:t>
            </a:r>
          </a:p>
        </p:txBody>
      </p:sp>
    </p:spTree>
    <p:extLst>
      <p:ext uri="{BB962C8B-B14F-4D97-AF65-F5344CB8AC3E}">
        <p14:creationId xmlns:p14="http://schemas.microsoft.com/office/powerpoint/2010/main" val="334499188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2CCA6446-C16B-4674-BE50-55B6B996CBF6}"/>
              </a:ext>
            </a:extLst>
          </p:cNvPr>
          <p:cNvPicPr>
            <a:picLocks noChangeAspect="1"/>
          </p:cNvPicPr>
          <p:nvPr/>
        </p:nvPicPr>
        <p:blipFill rotWithShape="1">
          <a:blip r:embed="rId2"/>
          <a:srcRect t="8893" b="23531"/>
          <a:stretch/>
        </p:blipFill>
        <p:spPr>
          <a:xfrm>
            <a:off x="0" y="0"/>
            <a:ext cx="12192000" cy="3535222"/>
          </a:xfrm>
          <a:prstGeom prst="rect">
            <a:avLst/>
          </a:prstGeom>
        </p:spPr>
      </p:pic>
      <p:cxnSp>
        <p:nvCxnSpPr>
          <p:cNvPr id="8" name="直接连接符 7">
            <a:extLst>
              <a:ext uri="{FF2B5EF4-FFF2-40B4-BE49-F238E27FC236}">
                <a16:creationId xmlns:a16="http://schemas.microsoft.com/office/drawing/2014/main" xmlns="" id="{A599A078-58A1-4F3E-A5CD-70413E77461B}"/>
              </a:ext>
            </a:extLst>
          </p:cNvPr>
          <p:cNvCxnSpPr>
            <a:cxnSpLocks/>
          </p:cNvCxnSpPr>
          <p:nvPr/>
        </p:nvCxnSpPr>
        <p:spPr bwMode="auto">
          <a:xfrm>
            <a:off x="6318739" y="4271428"/>
            <a:ext cx="0" cy="2291909"/>
          </a:xfrm>
          <a:prstGeom prst="line">
            <a:avLst/>
          </a:prstGeom>
          <a:noFill/>
          <a:ln w="3175" cap="rnd" algn="ctr">
            <a:solidFill>
              <a:srgbClr val="BFBFBF"/>
            </a:solidFill>
            <a:round/>
            <a:headEnd/>
            <a:tailEnd/>
          </a:ln>
          <a:extLst>
            <a:ext uri="{909E8E84-426E-40DD-AFC4-6F175D3DCCD1}">
              <a14:hiddenFill xmlns:a14="http://schemas.microsoft.com/office/drawing/2010/main">
                <a:noFill/>
              </a14:hiddenFill>
            </a:ext>
          </a:extLst>
        </p:spPr>
      </p:cxnSp>
      <p:grpSp>
        <p:nvGrpSpPr>
          <p:cNvPr id="2" name="组合 1">
            <a:extLst>
              <a:ext uri="{FF2B5EF4-FFF2-40B4-BE49-F238E27FC236}">
                <a16:creationId xmlns:a16="http://schemas.microsoft.com/office/drawing/2014/main" xmlns="" id="{90BE6810-D4BD-47C4-B96F-B6DBA98FFB42}"/>
              </a:ext>
            </a:extLst>
          </p:cNvPr>
          <p:cNvGrpSpPr/>
          <p:nvPr/>
        </p:nvGrpSpPr>
        <p:grpSpPr>
          <a:xfrm>
            <a:off x="7155291" y="3017896"/>
            <a:ext cx="4765773" cy="2830679"/>
            <a:chOff x="5907314" y="3017896"/>
            <a:chExt cx="4765773" cy="2830679"/>
          </a:xfrm>
        </p:grpSpPr>
        <p:sp>
          <p:nvSpPr>
            <p:cNvPr id="22" name="ï$ļiḓê">
              <a:extLst>
                <a:ext uri="{FF2B5EF4-FFF2-40B4-BE49-F238E27FC236}">
                  <a16:creationId xmlns:a16="http://schemas.microsoft.com/office/drawing/2014/main" xmlns="" id="{77627AE6-CE09-4C4C-93D7-F16178407D5D}"/>
                </a:ext>
              </a:extLst>
            </p:cNvPr>
            <p:cNvSpPr/>
            <p:nvPr/>
          </p:nvSpPr>
          <p:spPr bwMode="auto">
            <a:xfrm>
              <a:off x="7190808" y="3017896"/>
              <a:ext cx="962025" cy="962025"/>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icrosoft YaHei"/>
                <a:ea typeface="Microsoft YaHei"/>
                <a:cs typeface="+mn-ea"/>
                <a:sym typeface="inpin yayati-Dban" panose="02010601030101010101" pitchFamily="2" charset="-122"/>
              </a:endParaRPr>
            </a:p>
          </p:txBody>
        </p:sp>
        <p:sp>
          <p:nvSpPr>
            <p:cNvPr id="23" name="iŝḻïḓe">
              <a:extLst>
                <a:ext uri="{FF2B5EF4-FFF2-40B4-BE49-F238E27FC236}">
                  <a16:creationId xmlns:a16="http://schemas.microsoft.com/office/drawing/2014/main" xmlns="" id="{BA2FA42D-B2AE-45F8-948D-4BB63B044D17}"/>
                </a:ext>
              </a:extLst>
            </p:cNvPr>
            <p:cNvSpPr/>
            <p:nvPr/>
          </p:nvSpPr>
          <p:spPr bwMode="auto">
            <a:xfrm>
              <a:off x="5907314" y="4271428"/>
              <a:ext cx="4765773" cy="817039"/>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1.</a:t>
              </a:r>
              <a:r>
                <a:rPr kumimoji="0" lang="zh-CN" altLang="en-US"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科学社会主义基本原则与中国</a:t>
              </a:r>
              <a:endParaRPr kumimoji="0" lang="en-US" altLang="zh-CN"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endParaRPr>
            </a:p>
            <a:p>
              <a:pPr marL="266700" marR="0" lvl="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特色社会主义</a:t>
              </a:r>
            </a:p>
          </p:txBody>
        </p:sp>
        <p:sp>
          <p:nvSpPr>
            <p:cNvPr id="20" name="矩形 19">
              <a:extLst>
                <a:ext uri="{FF2B5EF4-FFF2-40B4-BE49-F238E27FC236}">
                  <a16:creationId xmlns:a16="http://schemas.microsoft.com/office/drawing/2014/main" xmlns="" id="{A09FB5F2-A2B6-40A0-8062-47D4D0DA6FC3}"/>
                </a:ext>
              </a:extLst>
            </p:cNvPr>
            <p:cNvSpPr/>
            <p:nvPr/>
          </p:nvSpPr>
          <p:spPr>
            <a:xfrm>
              <a:off x="7271711" y="3304389"/>
              <a:ext cx="800219"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Microsoft YaHei"/>
                  <a:ea typeface="Microsoft YaHei"/>
                  <a:cs typeface="+mn-cs"/>
                </a:rPr>
                <a:t>难点</a:t>
              </a:r>
              <a:endParaRPr kumimoji="0" lang="zh-CN" altLang="en-US" sz="1800" b="1" i="0" u="none" strike="noStrike" kern="1200" cap="none" spc="0" normalizeH="0" baseline="0" noProof="0" dirty="0">
                <a:ln>
                  <a:noFill/>
                </a:ln>
                <a:solidFill>
                  <a:srgbClr val="B26A37"/>
                </a:solidFill>
                <a:effectLst/>
                <a:uLnTx/>
                <a:uFillTx/>
                <a:latin typeface="Microsoft YaHei"/>
                <a:ea typeface="Microsoft YaHei"/>
                <a:cs typeface="+mn-cs"/>
              </a:endParaRPr>
            </a:p>
          </p:txBody>
        </p:sp>
        <p:sp>
          <p:nvSpPr>
            <p:cNvPr id="19" name="iŝḻïḓe">
              <a:extLst>
                <a:ext uri="{FF2B5EF4-FFF2-40B4-BE49-F238E27FC236}">
                  <a16:creationId xmlns:a16="http://schemas.microsoft.com/office/drawing/2014/main" xmlns="" id="{C09B9C6D-B3CA-4617-BBFF-958E95315CED}"/>
                </a:ext>
              </a:extLst>
            </p:cNvPr>
            <p:cNvSpPr/>
            <p:nvPr/>
          </p:nvSpPr>
          <p:spPr bwMode="auto">
            <a:xfrm>
              <a:off x="5907314" y="5386612"/>
              <a:ext cx="4765765"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2.</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社会主义在实践中开拓前进</a:t>
              </a:r>
              <a:endParaRPr kumimoji="0" lang="zh-CN" altLang="en-US"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endParaRPr>
            </a:p>
          </p:txBody>
        </p:sp>
      </p:grpSp>
      <p:grpSp>
        <p:nvGrpSpPr>
          <p:cNvPr id="3" name="组合 2">
            <a:extLst>
              <a:ext uri="{FF2B5EF4-FFF2-40B4-BE49-F238E27FC236}">
                <a16:creationId xmlns:a16="http://schemas.microsoft.com/office/drawing/2014/main" xmlns="" id="{F333271B-6BDC-463D-A723-A70116C9E9E9}"/>
              </a:ext>
            </a:extLst>
          </p:cNvPr>
          <p:cNvGrpSpPr/>
          <p:nvPr/>
        </p:nvGrpSpPr>
        <p:grpSpPr>
          <a:xfrm>
            <a:off x="642483" y="3017896"/>
            <a:ext cx="4923872" cy="3656407"/>
            <a:chOff x="329256" y="3017896"/>
            <a:chExt cx="4923872" cy="3656407"/>
          </a:xfrm>
        </p:grpSpPr>
        <p:sp>
          <p:nvSpPr>
            <p:cNvPr id="13" name="ï$ļiḓê">
              <a:extLst>
                <a:ext uri="{FF2B5EF4-FFF2-40B4-BE49-F238E27FC236}">
                  <a16:creationId xmlns:a16="http://schemas.microsoft.com/office/drawing/2014/main" xmlns="" id="{995A4C32-1587-4476-999B-A8991866B119}"/>
                </a:ext>
              </a:extLst>
            </p:cNvPr>
            <p:cNvSpPr/>
            <p:nvPr/>
          </p:nvSpPr>
          <p:spPr bwMode="auto">
            <a:xfrm>
              <a:off x="2310180" y="3017896"/>
              <a:ext cx="962025" cy="962025"/>
            </a:xfrm>
            <a:prstGeom prst="ellipse">
              <a:avLst/>
            </a:prstGeom>
            <a:solidFill>
              <a:srgbClr val="FFFFFF"/>
            </a:solidFill>
            <a:ln w="38100" cap="flat" cmpd="sng" algn="ctr">
              <a:solidFill>
                <a:srgbClr val="E6C46C"/>
              </a:solidFill>
              <a:prstDash val="solid"/>
              <a:miter lim="800000"/>
            </a:ln>
            <a:effectLst/>
          </p:spPr>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Microsoft YaHei"/>
                <a:ea typeface="Microsoft YaHei"/>
                <a:cs typeface="+mn-ea"/>
                <a:sym typeface="inpin yayati-Dban" panose="02010601030101010101" pitchFamily="2" charset="-122"/>
              </a:endParaRPr>
            </a:p>
          </p:txBody>
        </p:sp>
        <p:sp>
          <p:nvSpPr>
            <p:cNvPr id="14" name="iŝḻïḓe">
              <a:extLst>
                <a:ext uri="{FF2B5EF4-FFF2-40B4-BE49-F238E27FC236}">
                  <a16:creationId xmlns:a16="http://schemas.microsoft.com/office/drawing/2014/main" xmlns="" id="{4EF792C8-4CC7-4807-85C5-837F9504AC35}"/>
                </a:ext>
              </a:extLst>
            </p:cNvPr>
            <p:cNvSpPr/>
            <p:nvPr/>
          </p:nvSpPr>
          <p:spPr bwMode="auto">
            <a:xfrm>
              <a:off x="329256" y="4271428"/>
              <a:ext cx="4923872"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1.</a:t>
              </a:r>
              <a:r>
                <a:rPr kumimoji="0" lang="zh-CN" altLang="en-US"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社会主义五百年的历史进程</a:t>
              </a:r>
            </a:p>
          </p:txBody>
        </p:sp>
        <p:sp>
          <p:nvSpPr>
            <p:cNvPr id="15" name="iŝḻïḓe">
              <a:extLst>
                <a:ext uri="{FF2B5EF4-FFF2-40B4-BE49-F238E27FC236}">
                  <a16:creationId xmlns:a16="http://schemas.microsoft.com/office/drawing/2014/main" xmlns="" id="{2B974DEB-EBA5-4008-B31F-5D9150182F9C}"/>
                </a:ext>
              </a:extLst>
            </p:cNvPr>
            <p:cNvSpPr/>
            <p:nvPr/>
          </p:nvSpPr>
          <p:spPr bwMode="auto">
            <a:xfrm>
              <a:off x="329256" y="4801676"/>
              <a:ext cx="4923872"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2.</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科学社会主义基本原则</a:t>
              </a:r>
              <a:endParaRPr kumimoji="0" lang="zh-CN" altLang="en-US"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endParaRPr>
            </a:p>
          </p:txBody>
        </p:sp>
        <p:sp>
          <p:nvSpPr>
            <p:cNvPr id="16" name="iŝḻïḓe">
              <a:extLst>
                <a:ext uri="{FF2B5EF4-FFF2-40B4-BE49-F238E27FC236}">
                  <a16:creationId xmlns:a16="http://schemas.microsoft.com/office/drawing/2014/main" xmlns="" id="{5B94C5E0-C56F-4331-B927-13B1A4EFB806}"/>
                </a:ext>
              </a:extLst>
            </p:cNvPr>
            <p:cNvSpPr/>
            <p:nvPr/>
          </p:nvSpPr>
          <p:spPr bwMode="auto">
            <a:xfrm>
              <a:off x="329256" y="5331924"/>
              <a:ext cx="4923872" cy="812131"/>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3.</a:t>
              </a:r>
              <a:r>
                <a:rPr kumimoji="0" lang="zh-CN" altLang="en-US"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经济文化相对落后国家建设社会</a:t>
              </a:r>
              <a:endParaRPr kumimoji="0" lang="en-US" altLang="zh-CN"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endParaRPr>
            </a:p>
            <a:p>
              <a:pPr marL="266700" marR="0" lvl="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主义的长期性</a:t>
              </a:r>
            </a:p>
          </p:txBody>
        </p:sp>
        <p:sp>
          <p:nvSpPr>
            <p:cNvPr id="12" name="矩形 11">
              <a:extLst>
                <a:ext uri="{FF2B5EF4-FFF2-40B4-BE49-F238E27FC236}">
                  <a16:creationId xmlns:a16="http://schemas.microsoft.com/office/drawing/2014/main" xmlns="" id="{80EF8D4A-5948-4A6D-9611-F0E3B4FC7073}"/>
                </a:ext>
              </a:extLst>
            </p:cNvPr>
            <p:cNvSpPr/>
            <p:nvPr/>
          </p:nvSpPr>
          <p:spPr>
            <a:xfrm>
              <a:off x="2391083" y="3304389"/>
              <a:ext cx="800219"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Microsoft YaHei"/>
                  <a:ea typeface="Microsoft YaHei"/>
                  <a:cs typeface="+mn-cs"/>
                </a:rPr>
                <a:t>重点</a:t>
              </a:r>
              <a:endParaRPr kumimoji="0" lang="zh-CN" altLang="en-US" sz="1800" b="1" i="0" u="none" strike="noStrike" kern="1200" cap="none" spc="0" normalizeH="0" baseline="0" noProof="0" dirty="0">
                <a:ln>
                  <a:noFill/>
                </a:ln>
                <a:solidFill>
                  <a:srgbClr val="B26A37"/>
                </a:solidFill>
                <a:effectLst/>
                <a:uLnTx/>
                <a:uFillTx/>
                <a:latin typeface="Microsoft YaHei"/>
                <a:ea typeface="Microsoft YaHei"/>
                <a:cs typeface="+mn-cs"/>
              </a:endParaRPr>
            </a:p>
          </p:txBody>
        </p:sp>
        <p:sp>
          <p:nvSpPr>
            <p:cNvPr id="17" name="iŝḻïḓe">
              <a:extLst>
                <a:ext uri="{FF2B5EF4-FFF2-40B4-BE49-F238E27FC236}">
                  <a16:creationId xmlns:a16="http://schemas.microsoft.com/office/drawing/2014/main" xmlns="" id="{B5E042A2-DDED-4D28-BFF1-3393F7693BAE}"/>
                </a:ext>
              </a:extLst>
            </p:cNvPr>
            <p:cNvSpPr/>
            <p:nvPr/>
          </p:nvSpPr>
          <p:spPr bwMode="auto">
            <a:xfrm>
              <a:off x="329256" y="6212340"/>
              <a:ext cx="4923872" cy="461963"/>
            </a:xfrm>
            <a:prstGeom prst="rect">
              <a:avLst/>
            </a:prstGeom>
            <a:solidFill>
              <a:schemeClr val="accent4">
                <a:lumMod val="20000"/>
                <a:lumOff val="80000"/>
              </a:schemeClr>
            </a:solidFill>
          </p:spPr>
          <p:txBody>
            <a:bodyPr wrap="none"/>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4.</a:t>
              </a:r>
              <a:r>
                <a:rPr kumimoji="0" lang="zh-CN" altLang="en-US" sz="2400" b="0" i="0" u="none" strike="noStrike" kern="0" cap="none" spc="0" normalizeH="0" baseline="0" noProof="0" dirty="0">
                  <a:ln>
                    <a:noFill/>
                  </a:ln>
                  <a:solidFill>
                    <a:srgbClr val="000000"/>
                  </a:solidFill>
                  <a:effectLst/>
                  <a:uLnTx/>
                  <a:uFillTx/>
                  <a:latin typeface="Microsoft YaHei"/>
                  <a:ea typeface="Microsoft YaHei"/>
                  <a:cs typeface="+mn-ea"/>
                  <a:sym typeface="inpin yayati-Dban" panose="02010601030101010101" pitchFamily="2" charset="-122"/>
                </a:rPr>
                <a:t>社会主义发展道路的多样性</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53"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9ADF0AA2-F356-4ED3-93E0-C49BEBF99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511" y="2004291"/>
            <a:ext cx="3305529" cy="4454836"/>
          </a:xfrm>
          <a:prstGeom prst="rect">
            <a:avLst/>
          </a:prstGeom>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二、社会主义从理想到现实</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1993900" y="1147192"/>
            <a:ext cx="8204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（二）十月革命胜利与第一个社会主义国家的建立</a:t>
            </a:r>
          </a:p>
        </p:txBody>
      </p:sp>
      <p:sp>
        <p:nvSpPr>
          <p:cNvPr id="5" name="矩形 4">
            <a:extLst>
              <a:ext uri="{FF2B5EF4-FFF2-40B4-BE49-F238E27FC236}">
                <a16:creationId xmlns:a16="http://schemas.microsoft.com/office/drawing/2014/main" xmlns="" id="{A95231F2-9DA7-494F-A9AD-8C3E7F774B6A}"/>
              </a:ext>
            </a:extLst>
          </p:cNvPr>
          <p:cNvSpPr/>
          <p:nvPr/>
        </p:nvSpPr>
        <p:spPr>
          <a:xfrm>
            <a:off x="731579" y="2096951"/>
            <a:ext cx="259558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十月革命的胜利</a:t>
            </a:r>
            <a:endParaRPr kumimoji="0" lang="zh-CN" altLang="en-US" sz="1800" b="0" i="0" u="none" strike="noStrike" kern="1200" cap="none" spc="0" normalizeH="0" baseline="0" noProof="0" dirty="0">
              <a:ln>
                <a:noFill/>
              </a:ln>
              <a:solidFill>
                <a:srgbClr val="B26A37"/>
              </a:solidFill>
              <a:effectLst/>
              <a:uLnTx/>
              <a:uFillTx/>
              <a:latin typeface="等线" panose="02010600030101010101" pitchFamily="2" charset="-122"/>
              <a:ea typeface="等线" panose="02010600030101010101" pitchFamily="2" charset="-122"/>
              <a:cs typeface="+mn-cs"/>
            </a:endParaRPr>
          </a:p>
        </p:txBody>
      </p:sp>
      <p:sp>
        <p:nvSpPr>
          <p:cNvPr id="38" name="矩形 3">
            <a:extLst>
              <a:ext uri="{FF2B5EF4-FFF2-40B4-BE49-F238E27FC236}">
                <a16:creationId xmlns:a16="http://schemas.microsoft.com/office/drawing/2014/main" xmlns="" id="{64383282-78E5-4340-B815-35FFFDDECBB4}"/>
              </a:ext>
            </a:extLst>
          </p:cNvPr>
          <p:cNvSpPr>
            <a:spLocks noChangeArrowheads="1"/>
          </p:cNvSpPr>
          <p:nvPr/>
        </p:nvSpPr>
        <p:spPr bwMode="auto">
          <a:xfrm>
            <a:off x="7543390" y="3375891"/>
            <a:ext cx="4127921" cy="2263825"/>
          </a:xfrm>
          <a:prstGeom prst="rect">
            <a:avLst/>
          </a:prstGeom>
          <a:solidFill>
            <a:srgbClr val="B26A37"/>
          </a:solidFill>
          <a:ln>
            <a:noFill/>
          </a:ln>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七月事变后，资产阶级临时政府实行白色恐怖。</a:t>
            </a:r>
            <a:r>
              <a:rPr kumimoji="0" lang="en-US" altLang="zh-CN"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7</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月</a:t>
            </a:r>
            <a:r>
              <a:rPr kumimoji="0" lang="en-US" altLang="zh-CN"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22</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日深夜，列宁</a:t>
            </a:r>
            <a:r>
              <a:rPr kumimoji="0" lang="zh-CN" altLang="en-US" sz="3600" b="1" i="0" u="none" strike="noStrike" kern="1200" cap="none" spc="0" normalizeH="0" baseline="0" noProof="0" dirty="0">
                <a:ln>
                  <a:noFill/>
                </a:ln>
                <a:solidFill>
                  <a:srgbClr val="FFFF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化装</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后乘火车到达拉兹利夫</a:t>
            </a:r>
          </a:p>
        </p:txBody>
      </p:sp>
      <p:sp>
        <p:nvSpPr>
          <p:cNvPr id="4" name="对话气泡: 椭圆形 3">
            <a:extLst>
              <a:ext uri="{FF2B5EF4-FFF2-40B4-BE49-F238E27FC236}">
                <a16:creationId xmlns:a16="http://schemas.microsoft.com/office/drawing/2014/main" xmlns="" id="{66A318B0-539C-4673-87D2-5A0280CE42FD}"/>
              </a:ext>
            </a:extLst>
          </p:cNvPr>
          <p:cNvSpPr/>
          <p:nvPr/>
        </p:nvSpPr>
        <p:spPr>
          <a:xfrm rot="21191740">
            <a:off x="2735386" y="5224478"/>
            <a:ext cx="2026450" cy="774383"/>
          </a:xfrm>
          <a:prstGeom prst="wedgeEllipseCallout">
            <a:avLst>
              <a:gd name="adj1" fmla="val 42348"/>
              <a:gd name="adj2" fmla="val 58813"/>
            </a:avLst>
          </a:prstGeom>
          <a:solidFill>
            <a:srgbClr val="B26A37"/>
          </a:solidFill>
          <a:ln>
            <a:solidFill>
              <a:srgbClr val="B26A3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effectLst>
                  <a:outerShdw blurRad="38100" dist="38100" dir="2700000" algn="tl">
                    <a:srgbClr val="000000">
                      <a:alpha val="43137"/>
                    </a:srgbClr>
                  </a:outerShdw>
                </a:effectLst>
                <a:uLnTx/>
                <a:uFillTx/>
                <a:latin typeface="微软雅黑"/>
                <a:ea typeface="Microsoft YaHei"/>
                <a:cs typeface="+mn-cs"/>
              </a:rPr>
              <a:t>这是谁</a:t>
            </a:r>
          </a:p>
        </p:txBody>
      </p:sp>
    </p:spTree>
    <p:extLst>
      <p:ext uri="{BB962C8B-B14F-4D97-AF65-F5344CB8AC3E}">
        <p14:creationId xmlns:p14="http://schemas.microsoft.com/office/powerpoint/2010/main" val="18700640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500" tmFilter="0, 0; .2, .5; .8, .5; 1, 0"/>
                                        <p:tgtEl>
                                          <p:spTgt spid="3"/>
                                        </p:tgtEl>
                                      </p:cBhvr>
                                    </p:animEffect>
                                    <p:animScale>
                                      <p:cBhvr>
                                        <p:cTn id="7" dur="750" autoRev="1" fill="hold"/>
                                        <p:tgtEl>
                                          <p:spTgt spid="3"/>
                                        </p:tgtEl>
                                      </p:cBhvr>
                                      <p:by x="105000" y="105000"/>
                                    </p:animScale>
                                  </p:childTnLst>
                                </p:cTn>
                              </p:par>
                              <p:par>
                                <p:cTn id="8" presetID="26" presetClass="emph" presetSubtype="0" fill="hold" grpId="0" nodeType="withEffect">
                                  <p:stCondLst>
                                    <p:cond delay="0"/>
                                  </p:stCondLst>
                                  <p:childTnLst>
                                    <p:animEffect transition="out" filter="fade">
                                      <p:cBhvr>
                                        <p:cTn id="9" dur="1500" tmFilter="0, 0; .2, .5; .8, .5; 1, 0"/>
                                        <p:tgtEl>
                                          <p:spTgt spid="4"/>
                                        </p:tgtEl>
                                      </p:cBhvr>
                                    </p:animEffect>
                                    <p:animScale>
                                      <p:cBhvr>
                                        <p:cTn id="10" dur="750" autoRev="1" fill="hold"/>
                                        <p:tgtEl>
                                          <p:spTgt spid="4"/>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 calcmode="lin" valueType="num">
                                      <p:cBhvr>
                                        <p:cTn id="17" dur="1000" fill="hold"/>
                                        <p:tgtEl>
                                          <p:spTgt spid="38"/>
                                        </p:tgtEl>
                                        <p:attrNameLst>
                                          <p:attrName>style.rotation</p:attrName>
                                        </p:attrNameLst>
                                      </p:cBhvr>
                                      <p:tavLst>
                                        <p:tav tm="0">
                                          <p:val>
                                            <p:fltVal val="90"/>
                                          </p:val>
                                        </p:tav>
                                        <p:tav tm="100000">
                                          <p:val>
                                            <p:fltVal val="0"/>
                                          </p:val>
                                        </p:tav>
                                      </p:tavLst>
                                    </p:anim>
                                    <p:animEffect transition="in" filter="fade">
                                      <p:cBhvr>
                                        <p:cTn id="1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450E6510-4A97-45F4-8343-8DAF88225E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7730546">
            <a:off x="-89437" y="1736962"/>
            <a:ext cx="3783756" cy="423569"/>
          </a:xfrm>
          <a:prstGeom prst="rect">
            <a:avLst/>
          </a:prstGeom>
        </p:spPr>
      </p:pic>
      <p:grpSp>
        <p:nvGrpSpPr>
          <p:cNvPr id="15" name="组合 14">
            <a:extLst>
              <a:ext uri="{FF2B5EF4-FFF2-40B4-BE49-F238E27FC236}">
                <a16:creationId xmlns:a16="http://schemas.microsoft.com/office/drawing/2014/main" xmlns="" id="{73205834-7BC3-4E3A-AB6C-314CCCAA0B8E}"/>
              </a:ext>
            </a:extLst>
          </p:cNvPr>
          <p:cNvGrpSpPr/>
          <p:nvPr/>
        </p:nvGrpSpPr>
        <p:grpSpPr>
          <a:xfrm>
            <a:off x="0" y="859950"/>
            <a:ext cx="2450640" cy="1575797"/>
            <a:chOff x="0" y="859950"/>
            <a:chExt cx="2450640" cy="1575797"/>
          </a:xfrm>
        </p:grpSpPr>
        <p:sp>
          <p:nvSpPr>
            <p:cNvPr id="18" name="任意多边形: 形状 17">
              <a:extLst>
                <a:ext uri="{FF2B5EF4-FFF2-40B4-BE49-F238E27FC236}">
                  <a16:creationId xmlns:a16="http://schemas.microsoft.com/office/drawing/2014/main" xmlns="" id="{1FBB5E52-8750-49C2-8E62-E581B30F1147}"/>
                </a:ext>
              </a:extLst>
            </p:cNvPr>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9" name="矩形 18">
              <a:extLst>
                <a:ext uri="{FF2B5EF4-FFF2-40B4-BE49-F238E27FC236}">
                  <a16:creationId xmlns:a16="http://schemas.microsoft.com/office/drawing/2014/main" xmlns="" id="{A5E80651-6CD7-4D18-8C89-6EDB6ACAB3F1}"/>
                </a:ext>
              </a:extLst>
            </p:cNvPr>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grpSp>
      <p:pic>
        <p:nvPicPr>
          <p:cNvPr id="24" name="图片 23">
            <a:extLst>
              <a:ext uri="{FF2B5EF4-FFF2-40B4-BE49-F238E27FC236}">
                <a16:creationId xmlns:a16="http://schemas.microsoft.com/office/drawing/2014/main" xmlns="" id="{7CBA563D-BCF2-4B9D-BD2A-4A910BECD26E}"/>
              </a:ext>
            </a:extLst>
          </p:cNvPr>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p:blipFill>
        <p:spPr>
          <a:xfrm>
            <a:off x="295012" y="755634"/>
            <a:ext cx="1522440" cy="1575798"/>
          </a:xfrm>
          <a:prstGeom prst="rect">
            <a:avLst/>
          </a:prstGeom>
        </p:spPr>
      </p:pic>
      <p:sp>
        <p:nvSpPr>
          <p:cNvPr id="7" name="任意多边形: 形状 6">
            <a:extLst>
              <a:ext uri="{FF2B5EF4-FFF2-40B4-BE49-F238E27FC236}">
                <a16:creationId xmlns:a16="http://schemas.microsoft.com/office/drawing/2014/main" xmlns="" id="{06DD9368-75CA-4B79-AA73-6E64A89E5D54}"/>
              </a:ext>
            </a:extLst>
          </p:cNvPr>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6" name="任意多边形: 形状 15">
            <a:extLst>
              <a:ext uri="{FF2B5EF4-FFF2-40B4-BE49-F238E27FC236}">
                <a16:creationId xmlns:a16="http://schemas.microsoft.com/office/drawing/2014/main" xmlns="" id="{448C7BEB-4FD0-407B-8FD6-6B29DE11E90F}"/>
              </a:ext>
            </a:extLst>
          </p:cNvPr>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3" name="任意多边形: 形状 12">
            <a:extLst>
              <a:ext uri="{FF2B5EF4-FFF2-40B4-BE49-F238E27FC236}">
                <a16:creationId xmlns:a16="http://schemas.microsoft.com/office/drawing/2014/main" xmlns="" id="{E2B45B91-47E1-47EE-9771-46EBF0D548DB}"/>
              </a:ext>
            </a:extLst>
          </p:cNvPr>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20" name="任意多边形: 形状 19">
            <a:extLst>
              <a:ext uri="{FF2B5EF4-FFF2-40B4-BE49-F238E27FC236}">
                <a16:creationId xmlns:a16="http://schemas.microsoft.com/office/drawing/2014/main" xmlns="" id="{AC3C4618-1299-4265-8F5E-D30E0224442D}"/>
              </a:ext>
            </a:extLst>
          </p:cNvPr>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pic>
        <p:nvPicPr>
          <p:cNvPr id="22" name="图片 21">
            <a:extLst>
              <a:ext uri="{FF2B5EF4-FFF2-40B4-BE49-F238E27FC236}">
                <a16:creationId xmlns:a16="http://schemas.microsoft.com/office/drawing/2014/main" xmlns="" id="{951ADE18-9224-4B57-A238-FFC4B445D29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8308133">
            <a:off x="3366636" y="2813448"/>
            <a:ext cx="6416416" cy="423569"/>
          </a:xfrm>
          <a:prstGeom prst="rect">
            <a:avLst/>
          </a:prstGeom>
        </p:spPr>
      </p:pic>
      <p:sp>
        <p:nvSpPr>
          <p:cNvPr id="28" name="文本框 27">
            <a:extLst>
              <a:ext uri="{FF2B5EF4-FFF2-40B4-BE49-F238E27FC236}">
                <a16:creationId xmlns:a16="http://schemas.microsoft.com/office/drawing/2014/main" xmlns="" id="{5EB2E0D5-5AEC-4499-9FED-EF5387AC0BE0}"/>
              </a:ext>
            </a:extLst>
          </p:cNvPr>
          <p:cNvSpPr txBox="1"/>
          <p:nvPr/>
        </p:nvSpPr>
        <p:spPr>
          <a:xfrm>
            <a:off x="526614" y="2737179"/>
            <a:ext cx="5180380" cy="179004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rPr>
              <a:t>伟大十月社会主义</a:t>
            </a:r>
            <a:endParaRPr kumimoji="0" lang="en-US" altLang="zh-CN"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endParaRP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zh-CN" altLang="en-US" sz="4800" b="1" i="0" u="none" strike="noStrike" kern="1200" cap="none" spc="0" normalizeH="0" baseline="0" noProof="0" dirty="0">
                <a:ln>
                  <a:noFill/>
                </a:ln>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uLnTx/>
                <a:uFillTx/>
                <a:latin typeface="微软雅黑"/>
                <a:ea typeface="微软雅黑"/>
                <a:cs typeface="+mn-cs"/>
                <a:sym typeface="inpin heiti" panose="00000500000000000000" pitchFamily="2" charset="-122"/>
              </a:rPr>
              <a:t>革命的胜利</a:t>
            </a:r>
          </a:p>
        </p:txBody>
      </p:sp>
      <p:pic>
        <p:nvPicPr>
          <p:cNvPr id="14" name="图片 13">
            <a:hlinkClick r:id="rId8" action="ppaction://hlinkfile"/>
            <a:extLst>
              <a:ext uri="{FF2B5EF4-FFF2-40B4-BE49-F238E27FC236}">
                <a16:creationId xmlns:a16="http://schemas.microsoft.com/office/drawing/2014/main" xmlns="" id="{3B9D8648-BF6C-450A-AB37-C5A71DC894ED}"/>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extLst>
      <p:ext uri="{BB962C8B-B14F-4D97-AF65-F5344CB8AC3E}">
        <p14:creationId xmlns:p14="http://schemas.microsoft.com/office/powerpoint/2010/main" val="277809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二、社会主义从理想到现实</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1993900" y="1147192"/>
            <a:ext cx="8204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（二）十月革命胜利与第一个社会主义国家的建立</a:t>
            </a:r>
          </a:p>
        </p:txBody>
      </p:sp>
      <p:sp>
        <p:nvSpPr>
          <p:cNvPr id="5" name="矩形 4">
            <a:extLst>
              <a:ext uri="{FF2B5EF4-FFF2-40B4-BE49-F238E27FC236}">
                <a16:creationId xmlns:a16="http://schemas.microsoft.com/office/drawing/2014/main" xmlns="" id="{A95231F2-9DA7-494F-A9AD-8C3E7F774B6A}"/>
              </a:ext>
            </a:extLst>
          </p:cNvPr>
          <p:cNvSpPr/>
          <p:nvPr/>
        </p:nvSpPr>
        <p:spPr>
          <a:xfrm>
            <a:off x="731579" y="2096951"/>
            <a:ext cx="259558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十月革命的胜利</a:t>
            </a:r>
            <a:endParaRPr kumimoji="0" lang="zh-CN" altLang="en-US" sz="1800" b="0" i="0" u="none" strike="noStrike" kern="1200" cap="none" spc="0" normalizeH="0" baseline="0" noProof="0" dirty="0">
              <a:ln>
                <a:noFill/>
              </a:ln>
              <a:solidFill>
                <a:srgbClr val="B26A37"/>
              </a:solidFill>
              <a:effectLst/>
              <a:uLnTx/>
              <a:uFillTx/>
              <a:latin typeface="等线" panose="02010600030101010101" pitchFamily="2" charset="-122"/>
              <a:ea typeface="等线" panose="02010600030101010101" pitchFamily="2" charset="-122"/>
              <a:cs typeface="+mn-cs"/>
            </a:endParaRPr>
          </a:p>
        </p:txBody>
      </p:sp>
      <p:sp>
        <p:nvSpPr>
          <p:cNvPr id="29" name="文本框 1">
            <a:extLst>
              <a:ext uri="{FF2B5EF4-FFF2-40B4-BE49-F238E27FC236}">
                <a16:creationId xmlns:a16="http://schemas.microsoft.com/office/drawing/2014/main" xmlns="" id="{07AEB6B2-3657-4E5C-94BE-491F9059F84A}"/>
              </a:ext>
            </a:extLst>
          </p:cNvPr>
          <p:cNvSpPr txBox="1">
            <a:spLocks noChangeArrowheads="1"/>
          </p:cNvSpPr>
          <p:nvPr/>
        </p:nvSpPr>
        <p:spPr bwMode="auto">
          <a:xfrm>
            <a:off x="434734" y="2796894"/>
            <a:ext cx="4906523"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俄国十月革命的胜利，证实了社会主义革命有可能首先在一个或者几个国家内取得胜利的科学论断，也表明，经济文化相对落后的国家在特定的历史条件下，可以率先建立起社会主义制度。 </a:t>
            </a:r>
          </a:p>
        </p:txBody>
      </p:sp>
      <p:pic>
        <p:nvPicPr>
          <p:cNvPr id="6146" name="Picture 2">
            <a:extLst>
              <a:ext uri="{FF2B5EF4-FFF2-40B4-BE49-F238E27FC236}">
                <a16:creationId xmlns:a16="http://schemas.microsoft.com/office/drawing/2014/main" xmlns="" id="{FB811F07-4A8F-45E3-B662-AFF97F5D7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6016" y="2729342"/>
            <a:ext cx="6191250" cy="3486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253468"/>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xmlns="" id="{25946573-96DC-42CD-88DA-4316EEF738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1982"/>
          <a:stretch/>
        </p:blipFill>
        <p:spPr bwMode="auto">
          <a:xfrm>
            <a:off x="0" y="2468137"/>
            <a:ext cx="12192000" cy="438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二、社会主义从理想到现实</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2476500" y="1147192"/>
            <a:ext cx="8204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（二）十月革命胜利与第一个社会主义国家的建立</a:t>
            </a:r>
          </a:p>
        </p:txBody>
      </p:sp>
      <p:sp>
        <p:nvSpPr>
          <p:cNvPr id="5" name="矩形 4">
            <a:extLst>
              <a:ext uri="{FF2B5EF4-FFF2-40B4-BE49-F238E27FC236}">
                <a16:creationId xmlns:a16="http://schemas.microsoft.com/office/drawing/2014/main" xmlns="" id="{A95231F2-9DA7-494F-A9AD-8C3E7F774B6A}"/>
              </a:ext>
            </a:extLst>
          </p:cNvPr>
          <p:cNvSpPr/>
          <p:nvPr/>
        </p:nvSpPr>
        <p:spPr>
          <a:xfrm>
            <a:off x="634918" y="2006472"/>
            <a:ext cx="690445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世界上第一个人民当家作主的社会主义国家建立</a:t>
            </a:r>
            <a:endParaRPr kumimoji="0" lang="zh-CN" altLang="en-US" sz="1800" b="0" i="0" u="none" strike="noStrike" kern="1200" cap="none" spc="0" normalizeH="0" baseline="0" noProof="0" dirty="0">
              <a:ln>
                <a:noFill/>
              </a:ln>
              <a:solidFill>
                <a:srgbClr val="B26A37"/>
              </a:solidFill>
              <a:effectLst/>
              <a:uLnTx/>
              <a:uFillTx/>
              <a:latin typeface="等线" panose="02010600030101010101" pitchFamily="2" charset="-122"/>
              <a:ea typeface="等线" panose="02010600030101010101" pitchFamily="2" charset="-122"/>
              <a:cs typeface="+mn-cs"/>
            </a:endParaRPr>
          </a:p>
        </p:txBody>
      </p:sp>
      <p:sp>
        <p:nvSpPr>
          <p:cNvPr id="29" name="文本框 1">
            <a:extLst>
              <a:ext uri="{FF2B5EF4-FFF2-40B4-BE49-F238E27FC236}">
                <a16:creationId xmlns:a16="http://schemas.microsoft.com/office/drawing/2014/main" xmlns="" id="{07AEB6B2-3657-4E5C-94BE-491F9059F84A}"/>
              </a:ext>
            </a:extLst>
          </p:cNvPr>
          <p:cNvSpPr txBox="1">
            <a:spLocks noChangeArrowheads="1"/>
          </p:cNvSpPr>
          <p:nvPr/>
        </p:nvSpPr>
        <p:spPr bwMode="auto">
          <a:xfrm>
            <a:off x="5554768" y="2776159"/>
            <a:ext cx="5958389" cy="353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0713">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十月革命从根本上推翻了人剥削人、人压迫人的制度，建立起世界上第一个人民当家作主的社会主义国家。</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620713"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此后，社会主义作为一种崭新的社会形态和社会制度登上历史舞台，引领着人类社会的发展方向。</a:t>
            </a:r>
          </a:p>
        </p:txBody>
      </p:sp>
    </p:spTree>
    <p:extLst>
      <p:ext uri="{BB962C8B-B14F-4D97-AF65-F5344CB8AC3E}">
        <p14:creationId xmlns:p14="http://schemas.microsoft.com/office/powerpoint/2010/main" val="303452194"/>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二、社会主义从理想到现实</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1993900" y="1147192"/>
            <a:ext cx="82042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（二）十月革命胜利与第一个社会主义国家的建立</a:t>
            </a:r>
          </a:p>
        </p:txBody>
      </p:sp>
      <p:sp>
        <p:nvSpPr>
          <p:cNvPr id="5" name="矩形 4">
            <a:extLst>
              <a:ext uri="{FF2B5EF4-FFF2-40B4-BE49-F238E27FC236}">
                <a16:creationId xmlns:a16="http://schemas.microsoft.com/office/drawing/2014/main" xmlns="" id="{A95231F2-9DA7-494F-A9AD-8C3E7F774B6A}"/>
              </a:ext>
            </a:extLst>
          </p:cNvPr>
          <p:cNvSpPr/>
          <p:nvPr/>
        </p:nvSpPr>
        <p:spPr>
          <a:xfrm>
            <a:off x="731579" y="1918574"/>
            <a:ext cx="259558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4.</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十月革命的意义</a:t>
            </a:r>
            <a:endParaRPr kumimoji="0" lang="zh-CN" altLang="en-US" sz="1800" b="0" i="0" u="none" strike="noStrike" kern="1200" cap="none" spc="0" normalizeH="0" baseline="0" noProof="0" dirty="0">
              <a:ln>
                <a:noFill/>
              </a:ln>
              <a:solidFill>
                <a:srgbClr val="B26A37"/>
              </a:solidFill>
              <a:effectLst/>
              <a:uLnTx/>
              <a:uFillTx/>
              <a:latin typeface="等线" panose="02010600030101010101" pitchFamily="2" charset="-122"/>
              <a:ea typeface="等线" panose="02010600030101010101" pitchFamily="2" charset="-122"/>
              <a:cs typeface="+mn-cs"/>
            </a:endParaRPr>
          </a:p>
        </p:txBody>
      </p:sp>
      <p:sp>
        <p:nvSpPr>
          <p:cNvPr id="7" name="Freeform 5">
            <a:extLst>
              <a:ext uri="{FF2B5EF4-FFF2-40B4-BE49-F238E27FC236}">
                <a16:creationId xmlns:a16="http://schemas.microsoft.com/office/drawing/2014/main" xmlns="" id="{8634947F-1F1C-43C2-BE47-4CA96847920E}"/>
              </a:ext>
            </a:extLst>
          </p:cNvPr>
          <p:cNvSpPr/>
          <p:nvPr/>
        </p:nvSpPr>
        <p:spPr bwMode="auto">
          <a:xfrm>
            <a:off x="6383714" y="3729594"/>
            <a:ext cx="1842344" cy="1482703"/>
          </a:xfrm>
          <a:custGeom>
            <a:avLst/>
            <a:gdLst>
              <a:gd name="T0" fmla="*/ 638 w 913"/>
              <a:gd name="T1" fmla="*/ 0 h 735"/>
              <a:gd name="T2" fmla="*/ 277 w 913"/>
              <a:gd name="T3" fmla="*/ 0 h 735"/>
              <a:gd name="T4" fmla="*/ 276 w 913"/>
              <a:gd name="T5" fmla="*/ 0 h 735"/>
              <a:gd name="T6" fmla="*/ 275 w 913"/>
              <a:gd name="T7" fmla="*/ 0 h 735"/>
              <a:gd name="T8" fmla="*/ 2 w 913"/>
              <a:gd name="T9" fmla="*/ 273 h 735"/>
              <a:gd name="T10" fmla="*/ 0 w 913"/>
              <a:gd name="T11" fmla="*/ 735 h 735"/>
              <a:gd name="T12" fmla="*/ 237 w 913"/>
              <a:gd name="T13" fmla="*/ 557 h 735"/>
              <a:gd name="T14" fmla="*/ 638 w 913"/>
              <a:gd name="T15" fmla="*/ 550 h 735"/>
              <a:gd name="T16" fmla="*/ 913 w 913"/>
              <a:gd name="T17" fmla="*/ 275 h 735"/>
              <a:gd name="T18" fmla="*/ 638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638" y="0"/>
                </a:moveTo>
                <a:cubicBezTo>
                  <a:pt x="277" y="0"/>
                  <a:pt x="277" y="0"/>
                  <a:pt x="277" y="0"/>
                </a:cubicBezTo>
                <a:cubicBezTo>
                  <a:pt x="276" y="0"/>
                  <a:pt x="276" y="0"/>
                  <a:pt x="276" y="0"/>
                </a:cubicBezTo>
                <a:cubicBezTo>
                  <a:pt x="275" y="0"/>
                  <a:pt x="275" y="0"/>
                  <a:pt x="275" y="0"/>
                </a:cubicBezTo>
                <a:cubicBezTo>
                  <a:pt x="124" y="0"/>
                  <a:pt x="2" y="122"/>
                  <a:pt x="2" y="273"/>
                </a:cubicBezTo>
                <a:cubicBezTo>
                  <a:pt x="2" y="424"/>
                  <a:pt x="0" y="735"/>
                  <a:pt x="0" y="735"/>
                </a:cubicBezTo>
                <a:cubicBezTo>
                  <a:pt x="0" y="735"/>
                  <a:pt x="69" y="582"/>
                  <a:pt x="237" y="557"/>
                </a:cubicBezTo>
                <a:cubicBezTo>
                  <a:pt x="258" y="554"/>
                  <a:pt x="638" y="550"/>
                  <a:pt x="638" y="550"/>
                </a:cubicBezTo>
                <a:cubicBezTo>
                  <a:pt x="790" y="550"/>
                  <a:pt x="913" y="427"/>
                  <a:pt x="913" y="275"/>
                </a:cubicBezTo>
                <a:cubicBezTo>
                  <a:pt x="913" y="123"/>
                  <a:pt x="790" y="0"/>
                  <a:pt x="638" y="0"/>
                </a:cubicBezTo>
              </a:path>
            </a:pathLst>
          </a:custGeom>
          <a:solidFill>
            <a:srgbClr val="B973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8" name="Freeform 6">
            <a:extLst>
              <a:ext uri="{FF2B5EF4-FFF2-40B4-BE49-F238E27FC236}">
                <a16:creationId xmlns:a16="http://schemas.microsoft.com/office/drawing/2014/main" xmlns="" id="{1EF4A655-0C4D-431A-8DF8-69011ECA4F93}"/>
              </a:ext>
            </a:extLst>
          </p:cNvPr>
          <p:cNvSpPr/>
          <p:nvPr/>
        </p:nvSpPr>
        <p:spPr bwMode="auto">
          <a:xfrm>
            <a:off x="6383714" y="2663658"/>
            <a:ext cx="1542427" cy="1241212"/>
          </a:xfrm>
          <a:custGeom>
            <a:avLst/>
            <a:gdLst>
              <a:gd name="T0" fmla="*/ 534 w 764"/>
              <a:gd name="T1" fmla="*/ 0 h 615"/>
              <a:gd name="T2" fmla="*/ 232 w 764"/>
              <a:gd name="T3" fmla="*/ 0 h 615"/>
              <a:gd name="T4" fmla="*/ 231 w 764"/>
              <a:gd name="T5" fmla="*/ 0 h 615"/>
              <a:gd name="T6" fmla="*/ 230 w 764"/>
              <a:gd name="T7" fmla="*/ 0 h 615"/>
              <a:gd name="T8" fmla="*/ 2 w 764"/>
              <a:gd name="T9" fmla="*/ 229 h 615"/>
              <a:gd name="T10" fmla="*/ 0 w 764"/>
              <a:gd name="T11" fmla="*/ 615 h 615"/>
              <a:gd name="T12" fmla="*/ 198 w 764"/>
              <a:gd name="T13" fmla="*/ 466 h 615"/>
              <a:gd name="T14" fmla="*/ 534 w 764"/>
              <a:gd name="T15" fmla="*/ 460 h 615"/>
              <a:gd name="T16" fmla="*/ 764 w 764"/>
              <a:gd name="T17" fmla="*/ 230 h 615"/>
              <a:gd name="T18" fmla="*/ 534 w 764"/>
              <a:gd name="T19"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615">
                <a:moveTo>
                  <a:pt x="534" y="0"/>
                </a:moveTo>
                <a:cubicBezTo>
                  <a:pt x="232" y="0"/>
                  <a:pt x="232" y="0"/>
                  <a:pt x="232" y="0"/>
                </a:cubicBezTo>
                <a:cubicBezTo>
                  <a:pt x="231" y="0"/>
                  <a:pt x="231" y="0"/>
                  <a:pt x="231" y="0"/>
                </a:cubicBezTo>
                <a:cubicBezTo>
                  <a:pt x="230" y="0"/>
                  <a:pt x="230" y="0"/>
                  <a:pt x="230" y="0"/>
                </a:cubicBezTo>
                <a:cubicBezTo>
                  <a:pt x="104" y="0"/>
                  <a:pt x="2" y="102"/>
                  <a:pt x="2" y="229"/>
                </a:cubicBezTo>
                <a:cubicBezTo>
                  <a:pt x="2" y="355"/>
                  <a:pt x="0" y="615"/>
                  <a:pt x="0" y="615"/>
                </a:cubicBezTo>
                <a:cubicBezTo>
                  <a:pt x="0" y="615"/>
                  <a:pt x="58" y="487"/>
                  <a:pt x="198" y="466"/>
                </a:cubicBezTo>
                <a:cubicBezTo>
                  <a:pt x="216" y="464"/>
                  <a:pt x="534" y="460"/>
                  <a:pt x="534" y="460"/>
                </a:cubicBezTo>
                <a:cubicBezTo>
                  <a:pt x="661" y="460"/>
                  <a:pt x="764" y="357"/>
                  <a:pt x="764" y="230"/>
                </a:cubicBezTo>
                <a:cubicBezTo>
                  <a:pt x="764" y="103"/>
                  <a:pt x="661" y="0"/>
                  <a:pt x="534" y="0"/>
                </a:cubicBezTo>
              </a:path>
            </a:pathLst>
          </a:custGeom>
          <a:solidFill>
            <a:srgbClr val="B26A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9" name="Freeform 7">
            <a:extLst>
              <a:ext uri="{FF2B5EF4-FFF2-40B4-BE49-F238E27FC236}">
                <a16:creationId xmlns:a16="http://schemas.microsoft.com/office/drawing/2014/main" xmlns="" id="{C427D32C-D999-4092-9FE8-E7EC72D268DD}"/>
              </a:ext>
            </a:extLst>
          </p:cNvPr>
          <p:cNvSpPr/>
          <p:nvPr/>
        </p:nvSpPr>
        <p:spPr bwMode="auto">
          <a:xfrm>
            <a:off x="5289215" y="2983050"/>
            <a:ext cx="1058147" cy="853009"/>
          </a:xfrm>
          <a:custGeom>
            <a:avLst/>
            <a:gdLst>
              <a:gd name="T0" fmla="*/ 158 w 525"/>
              <a:gd name="T1" fmla="*/ 0 h 423"/>
              <a:gd name="T2" fmla="*/ 366 w 525"/>
              <a:gd name="T3" fmla="*/ 0 h 423"/>
              <a:gd name="T4" fmla="*/ 367 w 525"/>
              <a:gd name="T5" fmla="*/ 0 h 423"/>
              <a:gd name="T6" fmla="*/ 367 w 525"/>
              <a:gd name="T7" fmla="*/ 0 h 423"/>
              <a:gd name="T8" fmla="*/ 524 w 525"/>
              <a:gd name="T9" fmla="*/ 157 h 423"/>
              <a:gd name="T10" fmla="*/ 525 w 525"/>
              <a:gd name="T11" fmla="*/ 423 h 423"/>
              <a:gd name="T12" fmla="*/ 389 w 525"/>
              <a:gd name="T13" fmla="*/ 321 h 423"/>
              <a:gd name="T14" fmla="*/ 158 w 525"/>
              <a:gd name="T15" fmla="*/ 316 h 423"/>
              <a:gd name="T16" fmla="*/ 0 w 525"/>
              <a:gd name="T17" fmla="*/ 158 h 423"/>
              <a:gd name="T18" fmla="*/ 158 w 525"/>
              <a:gd name="T19"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423">
                <a:moveTo>
                  <a:pt x="158" y="0"/>
                </a:moveTo>
                <a:cubicBezTo>
                  <a:pt x="366" y="0"/>
                  <a:pt x="366" y="0"/>
                  <a:pt x="366" y="0"/>
                </a:cubicBezTo>
                <a:cubicBezTo>
                  <a:pt x="367" y="0"/>
                  <a:pt x="367" y="0"/>
                  <a:pt x="367" y="0"/>
                </a:cubicBezTo>
                <a:cubicBezTo>
                  <a:pt x="367" y="0"/>
                  <a:pt x="367" y="0"/>
                  <a:pt x="367" y="0"/>
                </a:cubicBezTo>
                <a:cubicBezTo>
                  <a:pt x="454" y="0"/>
                  <a:pt x="524" y="71"/>
                  <a:pt x="524" y="157"/>
                </a:cubicBezTo>
                <a:cubicBezTo>
                  <a:pt x="524" y="244"/>
                  <a:pt x="525" y="423"/>
                  <a:pt x="525" y="423"/>
                </a:cubicBezTo>
                <a:cubicBezTo>
                  <a:pt x="525" y="423"/>
                  <a:pt x="485" y="335"/>
                  <a:pt x="389" y="321"/>
                </a:cubicBezTo>
                <a:cubicBezTo>
                  <a:pt x="377" y="319"/>
                  <a:pt x="158" y="316"/>
                  <a:pt x="158" y="316"/>
                </a:cubicBezTo>
                <a:cubicBezTo>
                  <a:pt x="71" y="316"/>
                  <a:pt x="0" y="246"/>
                  <a:pt x="0" y="158"/>
                </a:cubicBezTo>
                <a:cubicBezTo>
                  <a:pt x="0" y="71"/>
                  <a:pt x="71" y="0"/>
                  <a:pt x="158" y="0"/>
                </a:cubicBezTo>
              </a:path>
            </a:pathLst>
          </a:custGeom>
          <a:solidFill>
            <a:srgbClr val="F79A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0" name="Freeform 8">
            <a:extLst>
              <a:ext uri="{FF2B5EF4-FFF2-40B4-BE49-F238E27FC236}">
                <a16:creationId xmlns:a16="http://schemas.microsoft.com/office/drawing/2014/main" xmlns="" id="{597FE83C-BFC0-4C87-81B7-A226174FD553}"/>
              </a:ext>
            </a:extLst>
          </p:cNvPr>
          <p:cNvSpPr/>
          <p:nvPr/>
        </p:nvSpPr>
        <p:spPr bwMode="auto">
          <a:xfrm>
            <a:off x="4506316" y="3729594"/>
            <a:ext cx="1841045" cy="1482703"/>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7" y="0"/>
                  <a:pt x="637" y="0"/>
                  <a:pt x="637" y="0"/>
                </a:cubicBezTo>
                <a:cubicBezTo>
                  <a:pt x="638" y="0"/>
                  <a:pt x="638" y="0"/>
                  <a:pt x="638" y="0"/>
                </a:cubicBezTo>
                <a:cubicBezTo>
                  <a:pt x="789" y="0"/>
                  <a:pt x="911" y="122"/>
                  <a:pt x="911" y="273"/>
                </a:cubicBezTo>
                <a:cubicBezTo>
                  <a:pt x="911" y="424"/>
                  <a:pt x="913" y="735"/>
                  <a:pt x="913" y="735"/>
                </a:cubicBezTo>
                <a:cubicBezTo>
                  <a:pt x="913" y="735"/>
                  <a:pt x="844" y="582"/>
                  <a:pt x="677" y="557"/>
                </a:cubicBezTo>
                <a:cubicBezTo>
                  <a:pt x="655" y="554"/>
                  <a:pt x="275" y="550"/>
                  <a:pt x="275" y="550"/>
                </a:cubicBezTo>
                <a:cubicBezTo>
                  <a:pt x="123" y="550"/>
                  <a:pt x="0" y="427"/>
                  <a:pt x="0" y="275"/>
                </a:cubicBezTo>
                <a:cubicBezTo>
                  <a:pt x="0" y="123"/>
                  <a:pt x="123" y="0"/>
                  <a:pt x="275" y="0"/>
                </a:cubicBezTo>
                <a:close/>
              </a:path>
            </a:pathLst>
          </a:custGeom>
          <a:solidFill>
            <a:srgbClr val="FFC36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1" name="Freeform 10">
            <a:extLst>
              <a:ext uri="{FF2B5EF4-FFF2-40B4-BE49-F238E27FC236}">
                <a16:creationId xmlns:a16="http://schemas.microsoft.com/office/drawing/2014/main" xmlns="" id="{6F5F9938-0C22-498D-9EF5-9A0F9E9A059B}"/>
              </a:ext>
            </a:extLst>
          </p:cNvPr>
          <p:cNvSpPr/>
          <p:nvPr/>
        </p:nvSpPr>
        <p:spPr bwMode="auto">
          <a:xfrm>
            <a:off x="6383714" y="4988984"/>
            <a:ext cx="2322729" cy="1867011"/>
          </a:xfrm>
          <a:custGeom>
            <a:avLst/>
            <a:gdLst>
              <a:gd name="T0" fmla="*/ 804 w 1151"/>
              <a:gd name="T1" fmla="*/ 0 h 926"/>
              <a:gd name="T2" fmla="*/ 349 w 1151"/>
              <a:gd name="T3" fmla="*/ 0 h 926"/>
              <a:gd name="T4" fmla="*/ 348 w 1151"/>
              <a:gd name="T5" fmla="*/ 0 h 926"/>
              <a:gd name="T6" fmla="*/ 347 w 1151"/>
              <a:gd name="T7" fmla="*/ 0 h 926"/>
              <a:gd name="T8" fmla="*/ 3 w 1151"/>
              <a:gd name="T9" fmla="*/ 345 h 926"/>
              <a:gd name="T10" fmla="*/ 0 w 1151"/>
              <a:gd name="T11" fmla="*/ 926 h 926"/>
              <a:gd name="T12" fmla="*/ 298 w 1151"/>
              <a:gd name="T13" fmla="*/ 703 h 926"/>
              <a:gd name="T14" fmla="*/ 804 w 1151"/>
              <a:gd name="T15" fmla="*/ 693 h 926"/>
              <a:gd name="T16" fmla="*/ 1151 w 1151"/>
              <a:gd name="T17" fmla="*/ 347 h 926"/>
              <a:gd name="T18" fmla="*/ 804 w 1151"/>
              <a:gd name="T19"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1" h="926">
                <a:moveTo>
                  <a:pt x="804" y="0"/>
                </a:moveTo>
                <a:cubicBezTo>
                  <a:pt x="349" y="0"/>
                  <a:pt x="349" y="0"/>
                  <a:pt x="349" y="0"/>
                </a:cubicBezTo>
                <a:cubicBezTo>
                  <a:pt x="349" y="0"/>
                  <a:pt x="348" y="0"/>
                  <a:pt x="348" y="0"/>
                </a:cubicBezTo>
                <a:cubicBezTo>
                  <a:pt x="347" y="0"/>
                  <a:pt x="347" y="0"/>
                  <a:pt x="347" y="0"/>
                </a:cubicBezTo>
                <a:cubicBezTo>
                  <a:pt x="157" y="0"/>
                  <a:pt x="3" y="154"/>
                  <a:pt x="3" y="345"/>
                </a:cubicBezTo>
                <a:cubicBezTo>
                  <a:pt x="3" y="535"/>
                  <a:pt x="0" y="926"/>
                  <a:pt x="0" y="926"/>
                </a:cubicBezTo>
                <a:cubicBezTo>
                  <a:pt x="0" y="926"/>
                  <a:pt x="87" y="734"/>
                  <a:pt x="298" y="703"/>
                </a:cubicBezTo>
                <a:cubicBezTo>
                  <a:pt x="325" y="699"/>
                  <a:pt x="804" y="693"/>
                  <a:pt x="804" y="693"/>
                </a:cubicBezTo>
                <a:cubicBezTo>
                  <a:pt x="996" y="693"/>
                  <a:pt x="1151" y="538"/>
                  <a:pt x="1151" y="347"/>
                </a:cubicBezTo>
                <a:cubicBezTo>
                  <a:pt x="1151" y="155"/>
                  <a:pt x="996" y="0"/>
                  <a:pt x="804" y="0"/>
                </a:cubicBezTo>
              </a:path>
            </a:pathLst>
          </a:custGeom>
          <a:solidFill>
            <a:srgbClr val="F79A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2" name="Oval 11">
            <a:extLst>
              <a:ext uri="{FF2B5EF4-FFF2-40B4-BE49-F238E27FC236}">
                <a16:creationId xmlns:a16="http://schemas.microsoft.com/office/drawing/2014/main" xmlns="" id="{27ACBBBA-84CD-4C3E-8890-3CA424810D00}"/>
              </a:ext>
            </a:extLst>
          </p:cNvPr>
          <p:cNvSpPr>
            <a:spLocks noChangeArrowheads="1"/>
          </p:cNvSpPr>
          <p:nvPr/>
        </p:nvSpPr>
        <p:spPr bwMode="auto">
          <a:xfrm>
            <a:off x="7496392" y="2327388"/>
            <a:ext cx="298618" cy="298618"/>
          </a:xfrm>
          <a:prstGeom prst="ellipse">
            <a:avLst/>
          </a:prstGeom>
          <a:solidFill>
            <a:srgbClr val="B26A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3" name="Freeform 12">
            <a:extLst>
              <a:ext uri="{FF2B5EF4-FFF2-40B4-BE49-F238E27FC236}">
                <a16:creationId xmlns:a16="http://schemas.microsoft.com/office/drawing/2014/main" xmlns="" id="{C43A6B09-418D-496A-82EB-CABB5F8A75B7}"/>
              </a:ext>
            </a:extLst>
          </p:cNvPr>
          <p:cNvSpPr/>
          <p:nvPr/>
        </p:nvSpPr>
        <p:spPr bwMode="auto">
          <a:xfrm>
            <a:off x="7343187" y="2603935"/>
            <a:ext cx="149309" cy="59724"/>
          </a:xfrm>
          <a:custGeom>
            <a:avLst/>
            <a:gdLst>
              <a:gd name="T0" fmla="*/ 37 w 74"/>
              <a:gd name="T1" fmla="*/ 0 h 30"/>
              <a:gd name="T2" fmla="*/ 0 w 74"/>
              <a:gd name="T3" fmla="*/ 30 h 30"/>
              <a:gd name="T4" fmla="*/ 59 w 74"/>
              <a:gd name="T5" fmla="*/ 30 h 30"/>
              <a:gd name="T6" fmla="*/ 74 w 74"/>
              <a:gd name="T7" fmla="*/ 30 h 30"/>
              <a:gd name="T8" fmla="*/ 37 w 74"/>
              <a:gd name="T9" fmla="*/ 0 h 30"/>
            </a:gdLst>
            <a:ahLst/>
            <a:cxnLst>
              <a:cxn ang="0">
                <a:pos x="T0" y="T1"/>
              </a:cxn>
              <a:cxn ang="0">
                <a:pos x="T2" y="T3"/>
              </a:cxn>
              <a:cxn ang="0">
                <a:pos x="T4" y="T5"/>
              </a:cxn>
              <a:cxn ang="0">
                <a:pos x="T6" y="T7"/>
              </a:cxn>
              <a:cxn ang="0">
                <a:pos x="T8" y="T9"/>
              </a:cxn>
            </a:cxnLst>
            <a:rect l="0" t="0" r="r" b="b"/>
            <a:pathLst>
              <a:path w="74" h="30">
                <a:moveTo>
                  <a:pt x="37" y="0"/>
                </a:moveTo>
                <a:cubicBezTo>
                  <a:pt x="19" y="0"/>
                  <a:pt x="4" y="13"/>
                  <a:pt x="0" y="30"/>
                </a:cubicBezTo>
                <a:cubicBezTo>
                  <a:pt x="59" y="30"/>
                  <a:pt x="59" y="30"/>
                  <a:pt x="59" y="30"/>
                </a:cubicBezTo>
                <a:cubicBezTo>
                  <a:pt x="64" y="30"/>
                  <a:pt x="69" y="30"/>
                  <a:pt x="74" y="30"/>
                </a:cubicBezTo>
                <a:cubicBezTo>
                  <a:pt x="70" y="13"/>
                  <a:pt x="55" y="0"/>
                  <a:pt x="37" y="0"/>
                </a:cubicBezTo>
              </a:path>
            </a:pathLst>
          </a:custGeom>
          <a:solidFill>
            <a:srgbClr val="B26A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4" name="Freeform 13">
            <a:extLst>
              <a:ext uri="{FF2B5EF4-FFF2-40B4-BE49-F238E27FC236}">
                <a16:creationId xmlns:a16="http://schemas.microsoft.com/office/drawing/2014/main" xmlns="" id="{0B581679-6736-41A0-92DB-0E278CC034C5}"/>
              </a:ext>
            </a:extLst>
          </p:cNvPr>
          <p:cNvSpPr/>
          <p:nvPr/>
        </p:nvSpPr>
        <p:spPr bwMode="auto">
          <a:xfrm>
            <a:off x="7340591" y="2663658"/>
            <a:ext cx="153204" cy="93480"/>
          </a:xfrm>
          <a:custGeom>
            <a:avLst/>
            <a:gdLst>
              <a:gd name="T0" fmla="*/ 60 w 76"/>
              <a:gd name="T1" fmla="*/ 0 h 46"/>
              <a:gd name="T2" fmla="*/ 1 w 76"/>
              <a:gd name="T3" fmla="*/ 0 h 46"/>
              <a:gd name="T4" fmla="*/ 0 w 76"/>
              <a:gd name="T5" fmla="*/ 8 h 46"/>
              <a:gd name="T6" fmla="*/ 38 w 76"/>
              <a:gd name="T7" fmla="*/ 46 h 46"/>
              <a:gd name="T8" fmla="*/ 76 w 76"/>
              <a:gd name="T9" fmla="*/ 8 h 46"/>
              <a:gd name="T10" fmla="*/ 75 w 76"/>
              <a:gd name="T11" fmla="*/ 0 h 46"/>
              <a:gd name="T12" fmla="*/ 60 w 7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76" h="46">
                <a:moveTo>
                  <a:pt x="60" y="0"/>
                </a:moveTo>
                <a:cubicBezTo>
                  <a:pt x="1" y="0"/>
                  <a:pt x="1" y="0"/>
                  <a:pt x="1" y="0"/>
                </a:cubicBezTo>
                <a:cubicBezTo>
                  <a:pt x="0" y="3"/>
                  <a:pt x="0" y="5"/>
                  <a:pt x="0" y="8"/>
                </a:cubicBezTo>
                <a:cubicBezTo>
                  <a:pt x="0" y="29"/>
                  <a:pt x="17" y="46"/>
                  <a:pt x="38" y="46"/>
                </a:cubicBezTo>
                <a:cubicBezTo>
                  <a:pt x="59" y="46"/>
                  <a:pt x="76" y="29"/>
                  <a:pt x="76" y="8"/>
                </a:cubicBezTo>
                <a:cubicBezTo>
                  <a:pt x="76" y="6"/>
                  <a:pt x="76" y="3"/>
                  <a:pt x="75" y="0"/>
                </a:cubicBezTo>
                <a:cubicBezTo>
                  <a:pt x="70" y="0"/>
                  <a:pt x="65" y="0"/>
                  <a:pt x="60" y="0"/>
                </a:cubicBezTo>
              </a:path>
            </a:pathLst>
          </a:custGeom>
          <a:solidFill>
            <a:srgbClr val="F7EC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5" name="Freeform 14">
            <a:extLst>
              <a:ext uri="{FF2B5EF4-FFF2-40B4-BE49-F238E27FC236}">
                <a16:creationId xmlns:a16="http://schemas.microsoft.com/office/drawing/2014/main" xmlns="" id="{8113E17E-D23D-4886-A5E9-C87EE34BD07D}"/>
              </a:ext>
            </a:extLst>
          </p:cNvPr>
          <p:cNvSpPr/>
          <p:nvPr/>
        </p:nvSpPr>
        <p:spPr bwMode="auto">
          <a:xfrm>
            <a:off x="7754761" y="3536142"/>
            <a:ext cx="363535" cy="331077"/>
          </a:xfrm>
          <a:custGeom>
            <a:avLst/>
            <a:gdLst>
              <a:gd name="T0" fmla="*/ 90 w 180"/>
              <a:gd name="T1" fmla="*/ 0 h 164"/>
              <a:gd name="T2" fmla="*/ 0 w 180"/>
              <a:gd name="T3" fmla="*/ 90 h 164"/>
              <a:gd name="T4" fmla="*/ 1 w 180"/>
              <a:gd name="T5" fmla="*/ 99 h 164"/>
              <a:gd name="T6" fmla="*/ 141 w 180"/>
              <a:gd name="T7" fmla="*/ 164 h 164"/>
              <a:gd name="T8" fmla="*/ 180 w 180"/>
              <a:gd name="T9" fmla="*/ 90 h 164"/>
              <a:gd name="T10" fmla="*/ 90 w 180"/>
              <a:gd name="T11" fmla="*/ 0 h 164"/>
            </a:gdLst>
            <a:ahLst/>
            <a:cxnLst>
              <a:cxn ang="0">
                <a:pos x="T0" y="T1"/>
              </a:cxn>
              <a:cxn ang="0">
                <a:pos x="T2" y="T3"/>
              </a:cxn>
              <a:cxn ang="0">
                <a:pos x="T4" y="T5"/>
              </a:cxn>
              <a:cxn ang="0">
                <a:pos x="T6" y="T7"/>
              </a:cxn>
              <a:cxn ang="0">
                <a:pos x="T8" y="T9"/>
              </a:cxn>
              <a:cxn ang="0">
                <a:pos x="T10" y="T11"/>
              </a:cxn>
            </a:cxnLst>
            <a:rect l="0" t="0" r="r" b="b"/>
            <a:pathLst>
              <a:path w="180" h="164">
                <a:moveTo>
                  <a:pt x="90" y="0"/>
                </a:moveTo>
                <a:cubicBezTo>
                  <a:pt x="41" y="0"/>
                  <a:pt x="0" y="40"/>
                  <a:pt x="0" y="90"/>
                </a:cubicBezTo>
                <a:cubicBezTo>
                  <a:pt x="0" y="93"/>
                  <a:pt x="1" y="96"/>
                  <a:pt x="1" y="99"/>
                </a:cubicBezTo>
                <a:cubicBezTo>
                  <a:pt x="54" y="107"/>
                  <a:pt x="102" y="130"/>
                  <a:pt x="141" y="164"/>
                </a:cubicBezTo>
                <a:cubicBezTo>
                  <a:pt x="165" y="148"/>
                  <a:pt x="180" y="121"/>
                  <a:pt x="180" y="90"/>
                </a:cubicBezTo>
                <a:cubicBezTo>
                  <a:pt x="180" y="40"/>
                  <a:pt x="140" y="0"/>
                  <a:pt x="90" y="0"/>
                </a:cubicBezTo>
              </a:path>
            </a:pathLst>
          </a:custGeom>
          <a:solidFill>
            <a:srgbClr val="B973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6" name="Freeform 15">
            <a:extLst>
              <a:ext uri="{FF2B5EF4-FFF2-40B4-BE49-F238E27FC236}">
                <a16:creationId xmlns:a16="http://schemas.microsoft.com/office/drawing/2014/main" xmlns="" id="{BEC4C8EF-2F09-4D4B-A4BF-851C46872438}"/>
              </a:ext>
            </a:extLst>
          </p:cNvPr>
          <p:cNvSpPr/>
          <p:nvPr/>
        </p:nvSpPr>
        <p:spPr bwMode="auto">
          <a:xfrm>
            <a:off x="7756059" y="3736086"/>
            <a:ext cx="283038" cy="162293"/>
          </a:xfrm>
          <a:custGeom>
            <a:avLst/>
            <a:gdLst>
              <a:gd name="T0" fmla="*/ 0 w 140"/>
              <a:gd name="T1" fmla="*/ 0 h 81"/>
              <a:gd name="T2" fmla="*/ 89 w 140"/>
              <a:gd name="T3" fmla="*/ 81 h 81"/>
              <a:gd name="T4" fmla="*/ 140 w 140"/>
              <a:gd name="T5" fmla="*/ 65 h 81"/>
              <a:gd name="T6" fmla="*/ 0 w 140"/>
              <a:gd name="T7" fmla="*/ 0 h 81"/>
            </a:gdLst>
            <a:ahLst/>
            <a:cxnLst>
              <a:cxn ang="0">
                <a:pos x="T0" y="T1"/>
              </a:cxn>
              <a:cxn ang="0">
                <a:pos x="T2" y="T3"/>
              </a:cxn>
              <a:cxn ang="0">
                <a:pos x="T4" y="T5"/>
              </a:cxn>
              <a:cxn ang="0">
                <a:pos x="T6" y="T7"/>
              </a:cxn>
            </a:cxnLst>
            <a:rect l="0" t="0" r="r" b="b"/>
            <a:pathLst>
              <a:path w="140" h="81">
                <a:moveTo>
                  <a:pt x="0" y="0"/>
                </a:moveTo>
                <a:cubicBezTo>
                  <a:pt x="4" y="45"/>
                  <a:pt x="43" y="81"/>
                  <a:pt x="89" y="81"/>
                </a:cubicBezTo>
                <a:cubicBezTo>
                  <a:pt x="108" y="81"/>
                  <a:pt x="126" y="75"/>
                  <a:pt x="140" y="65"/>
                </a:cubicBezTo>
                <a:cubicBezTo>
                  <a:pt x="101" y="31"/>
                  <a:pt x="53" y="8"/>
                  <a:pt x="0" y="0"/>
                </a:cubicBezTo>
              </a:path>
            </a:pathLst>
          </a:custGeom>
          <a:solidFill>
            <a:srgbClr val="B97300">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7" name="Oval 16">
            <a:extLst>
              <a:ext uri="{FF2B5EF4-FFF2-40B4-BE49-F238E27FC236}">
                <a16:creationId xmlns:a16="http://schemas.microsoft.com/office/drawing/2014/main" xmlns="" id="{2273254C-2816-4D94-99EF-15C285EDDB78}"/>
              </a:ext>
            </a:extLst>
          </p:cNvPr>
          <p:cNvSpPr>
            <a:spLocks noChangeArrowheads="1"/>
          </p:cNvSpPr>
          <p:nvPr/>
        </p:nvSpPr>
        <p:spPr bwMode="auto">
          <a:xfrm>
            <a:off x="8178019" y="3491998"/>
            <a:ext cx="137624" cy="136326"/>
          </a:xfrm>
          <a:prstGeom prst="ellipse">
            <a:avLst/>
          </a:prstGeom>
          <a:solidFill>
            <a:srgbClr val="B973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8" name="Oval 17">
            <a:extLst>
              <a:ext uri="{FF2B5EF4-FFF2-40B4-BE49-F238E27FC236}">
                <a16:creationId xmlns:a16="http://schemas.microsoft.com/office/drawing/2014/main" xmlns="" id="{52614217-E33F-4ABD-B94E-3664F7545942}"/>
              </a:ext>
            </a:extLst>
          </p:cNvPr>
          <p:cNvSpPr>
            <a:spLocks noChangeArrowheads="1"/>
          </p:cNvSpPr>
          <p:nvPr/>
        </p:nvSpPr>
        <p:spPr bwMode="auto">
          <a:xfrm>
            <a:off x="8109208" y="3277772"/>
            <a:ext cx="80497" cy="80497"/>
          </a:xfrm>
          <a:prstGeom prst="ellipse">
            <a:avLst/>
          </a:prstGeom>
          <a:solidFill>
            <a:srgbClr val="B973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9" name="Oval 18">
            <a:extLst>
              <a:ext uri="{FF2B5EF4-FFF2-40B4-BE49-F238E27FC236}">
                <a16:creationId xmlns:a16="http://schemas.microsoft.com/office/drawing/2014/main" xmlns="" id="{8D79C388-9940-4983-BEEA-AF88191AB3D6}"/>
              </a:ext>
            </a:extLst>
          </p:cNvPr>
          <p:cNvSpPr>
            <a:spLocks noChangeArrowheads="1"/>
          </p:cNvSpPr>
          <p:nvPr/>
        </p:nvSpPr>
        <p:spPr bwMode="auto">
          <a:xfrm>
            <a:off x="7580783" y="3806196"/>
            <a:ext cx="72707" cy="72707"/>
          </a:xfrm>
          <a:prstGeom prst="ellipse">
            <a:avLst/>
          </a:prstGeom>
          <a:solidFill>
            <a:srgbClr val="B97300">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nvGrpSpPr>
          <p:cNvPr id="20" name="Group 3">
            <a:extLst>
              <a:ext uri="{FF2B5EF4-FFF2-40B4-BE49-F238E27FC236}">
                <a16:creationId xmlns:a16="http://schemas.microsoft.com/office/drawing/2014/main" xmlns="" id="{4E76BD10-F13D-4A3C-B0B1-103B4D0CA488}"/>
              </a:ext>
            </a:extLst>
          </p:cNvPr>
          <p:cNvGrpSpPr/>
          <p:nvPr/>
        </p:nvGrpSpPr>
        <p:grpSpPr>
          <a:xfrm>
            <a:off x="4506316" y="4986387"/>
            <a:ext cx="1841045" cy="1482703"/>
            <a:chOff x="3832225" y="3917951"/>
            <a:chExt cx="2251075" cy="1812925"/>
          </a:xfrm>
        </p:grpSpPr>
        <p:sp>
          <p:nvSpPr>
            <p:cNvPr id="57" name="Freeform 9">
              <a:extLst>
                <a:ext uri="{FF2B5EF4-FFF2-40B4-BE49-F238E27FC236}">
                  <a16:creationId xmlns:a16="http://schemas.microsoft.com/office/drawing/2014/main" xmlns="" id="{8AFA9B7F-8335-4C2F-8786-4687BB2903D3}"/>
                </a:ext>
              </a:extLst>
            </p:cNvPr>
            <p:cNvSpPr/>
            <p:nvPr/>
          </p:nvSpPr>
          <p:spPr bwMode="auto">
            <a:xfrm>
              <a:off x="3832225" y="3917951"/>
              <a:ext cx="2251075" cy="1812925"/>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7" y="0"/>
                    <a:pt x="637" y="0"/>
                    <a:pt x="637" y="0"/>
                  </a:cubicBezTo>
                  <a:cubicBezTo>
                    <a:pt x="638" y="0"/>
                    <a:pt x="638" y="0"/>
                    <a:pt x="638" y="0"/>
                  </a:cubicBezTo>
                  <a:cubicBezTo>
                    <a:pt x="789" y="0"/>
                    <a:pt x="911" y="122"/>
                    <a:pt x="911" y="273"/>
                  </a:cubicBezTo>
                  <a:cubicBezTo>
                    <a:pt x="911" y="424"/>
                    <a:pt x="913" y="735"/>
                    <a:pt x="913" y="735"/>
                  </a:cubicBezTo>
                  <a:cubicBezTo>
                    <a:pt x="913" y="735"/>
                    <a:pt x="844" y="582"/>
                    <a:pt x="677" y="557"/>
                  </a:cubicBezTo>
                  <a:cubicBezTo>
                    <a:pt x="655" y="554"/>
                    <a:pt x="275" y="550"/>
                    <a:pt x="275" y="550"/>
                  </a:cubicBezTo>
                  <a:cubicBezTo>
                    <a:pt x="123" y="550"/>
                    <a:pt x="0" y="427"/>
                    <a:pt x="0" y="275"/>
                  </a:cubicBezTo>
                  <a:cubicBezTo>
                    <a:pt x="0" y="123"/>
                    <a:pt x="123" y="0"/>
                    <a:pt x="275" y="0"/>
                  </a:cubicBezTo>
                </a:path>
              </a:pathLst>
            </a:custGeom>
            <a:solidFill>
              <a:srgbClr val="7B4D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58" name="Freeform 19">
              <a:extLst>
                <a:ext uri="{FF2B5EF4-FFF2-40B4-BE49-F238E27FC236}">
                  <a16:creationId xmlns:a16="http://schemas.microsoft.com/office/drawing/2014/main" xmlns="" id="{BADC1BAE-CF62-4F27-A0E0-D5FD17BACE48}"/>
                </a:ext>
              </a:extLst>
            </p:cNvPr>
            <p:cNvSpPr/>
            <p:nvPr/>
          </p:nvSpPr>
          <p:spPr bwMode="auto">
            <a:xfrm>
              <a:off x="4456113" y="5272088"/>
              <a:ext cx="360363" cy="155575"/>
            </a:xfrm>
            <a:custGeom>
              <a:avLst/>
              <a:gdLst>
                <a:gd name="T0" fmla="*/ 0 w 146"/>
                <a:gd name="T1" fmla="*/ 0 h 63"/>
                <a:gd name="T2" fmla="*/ 73 w 146"/>
                <a:gd name="T3" fmla="*/ 63 h 63"/>
                <a:gd name="T4" fmla="*/ 146 w 146"/>
                <a:gd name="T5" fmla="*/ 2 h 63"/>
                <a:gd name="T6" fmla="*/ 22 w 146"/>
                <a:gd name="T7" fmla="*/ 1 h 63"/>
                <a:gd name="T8" fmla="*/ 0 w 146"/>
                <a:gd name="T9" fmla="*/ 0 h 63"/>
              </a:gdLst>
              <a:ahLst/>
              <a:cxnLst>
                <a:cxn ang="0">
                  <a:pos x="T0" y="T1"/>
                </a:cxn>
                <a:cxn ang="0">
                  <a:pos x="T2" y="T3"/>
                </a:cxn>
                <a:cxn ang="0">
                  <a:pos x="T4" y="T5"/>
                </a:cxn>
                <a:cxn ang="0">
                  <a:pos x="T6" y="T7"/>
                </a:cxn>
                <a:cxn ang="0">
                  <a:pos x="T8" y="T9"/>
                </a:cxn>
              </a:cxnLst>
              <a:rect l="0" t="0" r="r" b="b"/>
              <a:pathLst>
                <a:path w="146" h="63">
                  <a:moveTo>
                    <a:pt x="0" y="0"/>
                  </a:moveTo>
                  <a:cubicBezTo>
                    <a:pt x="5" y="36"/>
                    <a:pt x="36" y="63"/>
                    <a:pt x="73" y="63"/>
                  </a:cubicBezTo>
                  <a:cubicBezTo>
                    <a:pt x="110" y="63"/>
                    <a:pt x="140" y="37"/>
                    <a:pt x="146" y="2"/>
                  </a:cubicBezTo>
                  <a:cubicBezTo>
                    <a:pt x="77" y="1"/>
                    <a:pt x="22" y="1"/>
                    <a:pt x="22" y="1"/>
                  </a:cubicBezTo>
                  <a:cubicBezTo>
                    <a:pt x="14" y="1"/>
                    <a:pt x="7" y="1"/>
                    <a:pt x="0" y="0"/>
                  </a:cubicBezTo>
                </a:path>
              </a:pathLst>
            </a:custGeom>
            <a:solidFill>
              <a:srgbClr val="7B4D00">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59" name="Freeform 20">
              <a:extLst>
                <a:ext uri="{FF2B5EF4-FFF2-40B4-BE49-F238E27FC236}">
                  <a16:creationId xmlns:a16="http://schemas.microsoft.com/office/drawing/2014/main" xmlns="" id="{3AEA251C-A957-4D76-AAB0-E71ABDE08D93}"/>
                </a:ext>
              </a:extLst>
            </p:cNvPr>
            <p:cNvSpPr/>
            <p:nvPr/>
          </p:nvSpPr>
          <p:spPr bwMode="auto">
            <a:xfrm>
              <a:off x="4452938" y="5062538"/>
              <a:ext cx="365125" cy="214313"/>
            </a:xfrm>
            <a:custGeom>
              <a:avLst/>
              <a:gdLst>
                <a:gd name="T0" fmla="*/ 74 w 148"/>
                <a:gd name="T1" fmla="*/ 0 h 87"/>
                <a:gd name="T2" fmla="*/ 0 w 148"/>
                <a:gd name="T3" fmla="*/ 74 h 87"/>
                <a:gd name="T4" fmla="*/ 1 w 148"/>
                <a:gd name="T5" fmla="*/ 85 h 87"/>
                <a:gd name="T6" fmla="*/ 23 w 148"/>
                <a:gd name="T7" fmla="*/ 86 h 87"/>
                <a:gd name="T8" fmla="*/ 147 w 148"/>
                <a:gd name="T9" fmla="*/ 87 h 87"/>
                <a:gd name="T10" fmla="*/ 148 w 148"/>
                <a:gd name="T11" fmla="*/ 74 h 87"/>
                <a:gd name="T12" fmla="*/ 74 w 14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48" h="87">
                  <a:moveTo>
                    <a:pt x="74" y="0"/>
                  </a:moveTo>
                  <a:cubicBezTo>
                    <a:pt x="33" y="0"/>
                    <a:pt x="0" y="33"/>
                    <a:pt x="0" y="74"/>
                  </a:cubicBezTo>
                  <a:cubicBezTo>
                    <a:pt x="0" y="78"/>
                    <a:pt x="1" y="81"/>
                    <a:pt x="1" y="85"/>
                  </a:cubicBezTo>
                  <a:cubicBezTo>
                    <a:pt x="8" y="86"/>
                    <a:pt x="15" y="86"/>
                    <a:pt x="23" y="86"/>
                  </a:cubicBezTo>
                  <a:cubicBezTo>
                    <a:pt x="23" y="86"/>
                    <a:pt x="78" y="86"/>
                    <a:pt x="147" y="87"/>
                  </a:cubicBezTo>
                  <a:cubicBezTo>
                    <a:pt x="148" y="83"/>
                    <a:pt x="148" y="79"/>
                    <a:pt x="148" y="74"/>
                  </a:cubicBezTo>
                  <a:cubicBezTo>
                    <a:pt x="148" y="33"/>
                    <a:pt x="115" y="0"/>
                    <a:pt x="74" y="0"/>
                  </a:cubicBezTo>
                </a:path>
              </a:pathLst>
            </a:custGeom>
            <a:solidFill>
              <a:srgbClr val="7B4D00">
                <a:lumMod val="75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60" name="Freeform 21">
              <a:extLst>
                <a:ext uri="{FF2B5EF4-FFF2-40B4-BE49-F238E27FC236}">
                  <a16:creationId xmlns:a16="http://schemas.microsoft.com/office/drawing/2014/main" xmlns="" id="{DCF27CFB-605D-4AF9-B5D2-05009D5C2141}"/>
                </a:ext>
              </a:extLst>
            </p:cNvPr>
            <p:cNvSpPr/>
            <p:nvPr/>
          </p:nvSpPr>
          <p:spPr bwMode="auto">
            <a:xfrm>
              <a:off x="4202113" y="5365751"/>
              <a:ext cx="127000" cy="128588"/>
            </a:xfrm>
            <a:custGeom>
              <a:avLst/>
              <a:gdLst>
                <a:gd name="T0" fmla="*/ 26 w 52"/>
                <a:gd name="T1" fmla="*/ 0 h 52"/>
                <a:gd name="T2" fmla="*/ 0 w 52"/>
                <a:gd name="T3" fmla="*/ 26 h 52"/>
                <a:gd name="T4" fmla="*/ 26 w 52"/>
                <a:gd name="T5" fmla="*/ 52 h 52"/>
                <a:gd name="T6" fmla="*/ 26 w 52"/>
                <a:gd name="T7" fmla="*/ 52 h 52"/>
                <a:gd name="T8" fmla="*/ 52 w 52"/>
                <a:gd name="T9" fmla="*/ 26 h 52"/>
                <a:gd name="T10" fmla="*/ 26 w 52"/>
                <a:gd name="T11" fmla="*/ 0 h 52"/>
                <a:gd name="T12" fmla="*/ 26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26" y="0"/>
                  </a:moveTo>
                  <a:cubicBezTo>
                    <a:pt x="12" y="0"/>
                    <a:pt x="0" y="12"/>
                    <a:pt x="0" y="26"/>
                  </a:cubicBezTo>
                  <a:cubicBezTo>
                    <a:pt x="0" y="40"/>
                    <a:pt x="11" y="52"/>
                    <a:pt x="26" y="52"/>
                  </a:cubicBezTo>
                  <a:cubicBezTo>
                    <a:pt x="26" y="52"/>
                    <a:pt x="26" y="52"/>
                    <a:pt x="26" y="52"/>
                  </a:cubicBezTo>
                  <a:cubicBezTo>
                    <a:pt x="40" y="52"/>
                    <a:pt x="52" y="41"/>
                    <a:pt x="52" y="26"/>
                  </a:cubicBezTo>
                  <a:cubicBezTo>
                    <a:pt x="52" y="12"/>
                    <a:pt x="41" y="0"/>
                    <a:pt x="26" y="0"/>
                  </a:cubicBezTo>
                  <a:cubicBezTo>
                    <a:pt x="26" y="0"/>
                    <a:pt x="26" y="0"/>
                    <a:pt x="26" y="0"/>
                  </a:cubicBezTo>
                </a:path>
              </a:pathLst>
            </a:custGeom>
            <a:solidFill>
              <a:srgbClr val="7B4D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61" name="Freeform 22">
              <a:extLst>
                <a:ext uri="{FF2B5EF4-FFF2-40B4-BE49-F238E27FC236}">
                  <a16:creationId xmlns:a16="http://schemas.microsoft.com/office/drawing/2014/main" xmlns="" id="{1DC0962E-8B0E-4CF2-8D46-53438F757A95}"/>
                </a:ext>
              </a:extLst>
            </p:cNvPr>
            <p:cNvSpPr/>
            <p:nvPr/>
          </p:nvSpPr>
          <p:spPr bwMode="auto">
            <a:xfrm>
              <a:off x="4448175" y="5575301"/>
              <a:ext cx="71438" cy="71438"/>
            </a:xfrm>
            <a:custGeom>
              <a:avLst/>
              <a:gdLst>
                <a:gd name="T0" fmla="*/ 15 w 29"/>
                <a:gd name="T1" fmla="*/ 0 h 29"/>
                <a:gd name="T2" fmla="*/ 15 w 29"/>
                <a:gd name="T3" fmla="*/ 0 h 29"/>
                <a:gd name="T4" fmla="*/ 0 w 29"/>
                <a:gd name="T5" fmla="*/ 14 h 29"/>
                <a:gd name="T6" fmla="*/ 15 w 29"/>
                <a:gd name="T7" fmla="*/ 29 h 29"/>
                <a:gd name="T8" fmla="*/ 15 w 29"/>
                <a:gd name="T9" fmla="*/ 29 h 29"/>
                <a:gd name="T10" fmla="*/ 29 w 29"/>
                <a:gd name="T11" fmla="*/ 14 h 29"/>
                <a:gd name="T12" fmla="*/ 15 w 29"/>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 h="29">
                  <a:moveTo>
                    <a:pt x="15" y="0"/>
                  </a:moveTo>
                  <a:cubicBezTo>
                    <a:pt x="15" y="0"/>
                    <a:pt x="15" y="0"/>
                    <a:pt x="15" y="0"/>
                  </a:cubicBezTo>
                  <a:cubicBezTo>
                    <a:pt x="7" y="0"/>
                    <a:pt x="0" y="6"/>
                    <a:pt x="0" y="14"/>
                  </a:cubicBezTo>
                  <a:cubicBezTo>
                    <a:pt x="0" y="22"/>
                    <a:pt x="7" y="29"/>
                    <a:pt x="15" y="29"/>
                  </a:cubicBezTo>
                  <a:cubicBezTo>
                    <a:pt x="15" y="29"/>
                    <a:pt x="15" y="29"/>
                    <a:pt x="15" y="29"/>
                  </a:cubicBezTo>
                  <a:cubicBezTo>
                    <a:pt x="23" y="29"/>
                    <a:pt x="29" y="22"/>
                    <a:pt x="29" y="14"/>
                  </a:cubicBezTo>
                  <a:cubicBezTo>
                    <a:pt x="29" y="6"/>
                    <a:pt x="23" y="0"/>
                    <a:pt x="15" y="0"/>
                  </a:cubicBezTo>
                </a:path>
              </a:pathLst>
            </a:custGeom>
            <a:solidFill>
              <a:srgbClr val="7B4D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sp>
        <p:nvSpPr>
          <p:cNvPr id="21" name="Freeform 33">
            <a:extLst>
              <a:ext uri="{FF2B5EF4-FFF2-40B4-BE49-F238E27FC236}">
                <a16:creationId xmlns:a16="http://schemas.microsoft.com/office/drawing/2014/main" xmlns="" id="{0264A93C-CC82-4E20-9241-8EC3229C8ADC}"/>
              </a:ext>
            </a:extLst>
          </p:cNvPr>
          <p:cNvSpPr/>
          <p:nvPr/>
        </p:nvSpPr>
        <p:spPr bwMode="auto">
          <a:xfrm>
            <a:off x="8189704" y="4899397"/>
            <a:ext cx="363535" cy="363535"/>
          </a:xfrm>
          <a:custGeom>
            <a:avLst/>
            <a:gdLst>
              <a:gd name="connsiteX0" fmla="*/ 222797 w 444500"/>
              <a:gd name="connsiteY0" fmla="*/ 0 h 444500"/>
              <a:gd name="connsiteX1" fmla="*/ 444500 w 444500"/>
              <a:gd name="connsiteY1" fmla="*/ 222463 h 444500"/>
              <a:gd name="connsiteX2" fmla="*/ 390306 w 444500"/>
              <a:gd name="connsiteY2" fmla="*/ 368300 h 444500"/>
              <a:gd name="connsiteX3" fmla="*/ 390173 w 444500"/>
              <a:gd name="connsiteY3" fmla="*/ 368181 h 444500"/>
              <a:gd name="connsiteX4" fmla="*/ 355922 w 444500"/>
              <a:gd name="connsiteY4" fmla="*/ 399651 h 444500"/>
              <a:gd name="connsiteX5" fmla="*/ 222451 w 444500"/>
              <a:gd name="connsiteY5" fmla="*/ 444500 h 444500"/>
              <a:gd name="connsiteX6" fmla="*/ 0 w 444500"/>
              <a:gd name="connsiteY6" fmla="*/ 221990 h 444500"/>
              <a:gd name="connsiteX7" fmla="*/ 14830 w 444500"/>
              <a:gd name="connsiteY7" fmla="*/ 142875 h 444500"/>
              <a:gd name="connsiteX8" fmla="*/ 15925 w 444500"/>
              <a:gd name="connsiteY8" fmla="*/ 143276 h 444500"/>
              <a:gd name="connsiteX9" fmla="*/ 48207 w 444500"/>
              <a:gd name="connsiteY9" fmla="*/ 85509 h 444500"/>
              <a:gd name="connsiteX10" fmla="*/ 222797 w 444500"/>
              <a:gd name="connsiteY10" fmla="*/ 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500" h="444500">
                <a:moveTo>
                  <a:pt x="222797" y="0"/>
                </a:moveTo>
                <a:cubicBezTo>
                  <a:pt x="343502" y="0"/>
                  <a:pt x="444500" y="101344"/>
                  <a:pt x="444500" y="222463"/>
                </a:cubicBezTo>
                <a:cubicBezTo>
                  <a:pt x="444500" y="279315"/>
                  <a:pt x="422330" y="331223"/>
                  <a:pt x="390306" y="368300"/>
                </a:cubicBezTo>
                <a:lnTo>
                  <a:pt x="390173" y="368181"/>
                </a:lnTo>
                <a:lnTo>
                  <a:pt x="355922" y="399651"/>
                </a:lnTo>
                <a:cubicBezTo>
                  <a:pt x="318383" y="427812"/>
                  <a:pt x="272502" y="444500"/>
                  <a:pt x="222451" y="444500"/>
                </a:cubicBezTo>
                <a:cubicBezTo>
                  <a:pt x="98867" y="444500"/>
                  <a:pt x="0" y="345607"/>
                  <a:pt x="0" y="221990"/>
                </a:cubicBezTo>
                <a:cubicBezTo>
                  <a:pt x="0" y="194794"/>
                  <a:pt x="4944" y="167598"/>
                  <a:pt x="14830" y="142875"/>
                </a:cubicBezTo>
                <a:lnTo>
                  <a:pt x="15925" y="143276"/>
                </a:lnTo>
                <a:lnTo>
                  <a:pt x="48207" y="85509"/>
                </a:lnTo>
                <a:cubicBezTo>
                  <a:pt x="88390" y="33369"/>
                  <a:pt x="150744" y="0"/>
                  <a:pt x="222797" y="0"/>
                </a:cubicBezTo>
                <a:close/>
              </a:path>
            </a:pathLst>
          </a:custGeom>
          <a:solidFill>
            <a:srgbClr val="F79A00">
              <a:alpha val="72000"/>
            </a:srgbClr>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23" name="Oval 25">
            <a:extLst>
              <a:ext uri="{FF2B5EF4-FFF2-40B4-BE49-F238E27FC236}">
                <a16:creationId xmlns:a16="http://schemas.microsoft.com/office/drawing/2014/main" xmlns="" id="{68D5729C-1509-4161-BB79-65CDEA315E61}"/>
              </a:ext>
            </a:extLst>
          </p:cNvPr>
          <p:cNvSpPr>
            <a:spLocks noChangeArrowheads="1"/>
          </p:cNvSpPr>
          <p:nvPr/>
        </p:nvSpPr>
        <p:spPr bwMode="auto">
          <a:xfrm>
            <a:off x="8694758" y="4807216"/>
            <a:ext cx="170083" cy="168784"/>
          </a:xfrm>
          <a:prstGeom prst="ellipse">
            <a:avLst/>
          </a:prstGeom>
          <a:solidFill>
            <a:srgbClr val="F79A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24" name="Oval 26">
            <a:extLst>
              <a:ext uri="{FF2B5EF4-FFF2-40B4-BE49-F238E27FC236}">
                <a16:creationId xmlns:a16="http://schemas.microsoft.com/office/drawing/2014/main" xmlns="" id="{66129DF1-B517-4179-B258-6BC4716CBF10}"/>
              </a:ext>
            </a:extLst>
          </p:cNvPr>
          <p:cNvSpPr>
            <a:spLocks noChangeArrowheads="1"/>
          </p:cNvSpPr>
          <p:nvPr/>
        </p:nvSpPr>
        <p:spPr bwMode="auto">
          <a:xfrm>
            <a:off x="8548046" y="4717630"/>
            <a:ext cx="85690" cy="89586"/>
          </a:xfrm>
          <a:prstGeom prst="ellipse">
            <a:avLst/>
          </a:prstGeom>
          <a:solidFill>
            <a:srgbClr val="F79A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25" name="Oval 27">
            <a:extLst>
              <a:ext uri="{FF2B5EF4-FFF2-40B4-BE49-F238E27FC236}">
                <a16:creationId xmlns:a16="http://schemas.microsoft.com/office/drawing/2014/main" xmlns="" id="{B32BEF21-B5E5-4F7D-887E-4F1C1F08A1AA}"/>
              </a:ext>
            </a:extLst>
          </p:cNvPr>
          <p:cNvSpPr>
            <a:spLocks noChangeArrowheads="1"/>
          </p:cNvSpPr>
          <p:nvPr/>
        </p:nvSpPr>
        <p:spPr bwMode="auto">
          <a:xfrm>
            <a:off x="8442880" y="5351220"/>
            <a:ext cx="62320" cy="64917"/>
          </a:xfrm>
          <a:prstGeom prst="ellipse">
            <a:avLst/>
          </a:prstGeom>
          <a:solidFill>
            <a:srgbClr val="F79A00">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26" name="Freeform 28">
            <a:extLst>
              <a:ext uri="{FF2B5EF4-FFF2-40B4-BE49-F238E27FC236}">
                <a16:creationId xmlns:a16="http://schemas.microsoft.com/office/drawing/2014/main" xmlns="" id="{D1599617-E9DA-4CD9-8AEF-874EBC8D4D97}"/>
              </a:ext>
            </a:extLst>
          </p:cNvPr>
          <p:cNvSpPr/>
          <p:nvPr/>
        </p:nvSpPr>
        <p:spPr bwMode="auto">
          <a:xfrm>
            <a:off x="5799462" y="2757139"/>
            <a:ext cx="363535" cy="250580"/>
          </a:xfrm>
          <a:custGeom>
            <a:avLst/>
            <a:gdLst>
              <a:gd name="T0" fmla="*/ 90 w 180"/>
              <a:gd name="T1" fmla="*/ 0 h 124"/>
              <a:gd name="T2" fmla="*/ 0 w 180"/>
              <a:gd name="T3" fmla="*/ 90 h 124"/>
              <a:gd name="T4" fmla="*/ 3 w 180"/>
              <a:gd name="T5" fmla="*/ 112 h 124"/>
              <a:gd name="T6" fmla="*/ 113 w 180"/>
              <a:gd name="T7" fmla="*/ 112 h 124"/>
              <a:gd name="T8" fmla="*/ 114 w 180"/>
              <a:gd name="T9" fmla="*/ 112 h 124"/>
              <a:gd name="T10" fmla="*/ 114 w 180"/>
              <a:gd name="T11" fmla="*/ 112 h 124"/>
              <a:gd name="T12" fmla="*/ 174 w 180"/>
              <a:gd name="T13" fmla="*/ 124 h 124"/>
              <a:gd name="T14" fmla="*/ 180 w 180"/>
              <a:gd name="T15" fmla="*/ 90 h 124"/>
              <a:gd name="T16" fmla="*/ 90 w 180"/>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24">
                <a:moveTo>
                  <a:pt x="90" y="0"/>
                </a:moveTo>
                <a:cubicBezTo>
                  <a:pt x="40" y="0"/>
                  <a:pt x="0" y="41"/>
                  <a:pt x="0" y="90"/>
                </a:cubicBezTo>
                <a:cubicBezTo>
                  <a:pt x="0" y="98"/>
                  <a:pt x="1" y="105"/>
                  <a:pt x="3" y="112"/>
                </a:cubicBezTo>
                <a:cubicBezTo>
                  <a:pt x="113" y="112"/>
                  <a:pt x="113" y="112"/>
                  <a:pt x="113" y="112"/>
                </a:cubicBezTo>
                <a:cubicBezTo>
                  <a:pt x="114" y="112"/>
                  <a:pt x="114" y="112"/>
                  <a:pt x="114" y="112"/>
                </a:cubicBezTo>
                <a:cubicBezTo>
                  <a:pt x="114" y="112"/>
                  <a:pt x="114" y="112"/>
                  <a:pt x="114" y="112"/>
                </a:cubicBezTo>
                <a:cubicBezTo>
                  <a:pt x="135" y="112"/>
                  <a:pt x="155" y="117"/>
                  <a:pt x="174" y="124"/>
                </a:cubicBezTo>
                <a:cubicBezTo>
                  <a:pt x="178" y="114"/>
                  <a:pt x="180" y="102"/>
                  <a:pt x="180" y="90"/>
                </a:cubicBezTo>
                <a:cubicBezTo>
                  <a:pt x="180" y="41"/>
                  <a:pt x="140" y="0"/>
                  <a:pt x="90" y="0"/>
                </a:cubicBezTo>
              </a:path>
            </a:pathLst>
          </a:custGeom>
          <a:solidFill>
            <a:srgbClr val="F79A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27" name="Freeform 29">
            <a:extLst>
              <a:ext uri="{FF2B5EF4-FFF2-40B4-BE49-F238E27FC236}">
                <a16:creationId xmlns:a16="http://schemas.microsoft.com/office/drawing/2014/main" xmlns="" id="{ADCF9468-CB08-4B39-A9F7-DAC8EF2AEF33}"/>
              </a:ext>
            </a:extLst>
          </p:cNvPr>
          <p:cNvSpPr/>
          <p:nvPr/>
        </p:nvSpPr>
        <p:spPr bwMode="auto">
          <a:xfrm>
            <a:off x="5804655" y="2983050"/>
            <a:ext cx="345358" cy="137624"/>
          </a:xfrm>
          <a:custGeom>
            <a:avLst/>
            <a:gdLst>
              <a:gd name="T0" fmla="*/ 110 w 171"/>
              <a:gd name="T1" fmla="*/ 0 h 68"/>
              <a:gd name="T2" fmla="*/ 0 w 171"/>
              <a:gd name="T3" fmla="*/ 0 h 68"/>
              <a:gd name="T4" fmla="*/ 87 w 171"/>
              <a:gd name="T5" fmla="*/ 68 h 68"/>
              <a:gd name="T6" fmla="*/ 171 w 171"/>
              <a:gd name="T7" fmla="*/ 12 h 68"/>
              <a:gd name="T8" fmla="*/ 111 w 171"/>
              <a:gd name="T9" fmla="*/ 0 h 68"/>
              <a:gd name="T10" fmla="*/ 111 w 171"/>
              <a:gd name="T11" fmla="*/ 0 h 68"/>
              <a:gd name="T12" fmla="*/ 110 w 171"/>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71" h="68">
                <a:moveTo>
                  <a:pt x="110" y="0"/>
                </a:moveTo>
                <a:cubicBezTo>
                  <a:pt x="0" y="0"/>
                  <a:pt x="0" y="0"/>
                  <a:pt x="0" y="0"/>
                </a:cubicBezTo>
                <a:cubicBezTo>
                  <a:pt x="10" y="39"/>
                  <a:pt x="45" y="68"/>
                  <a:pt x="87" y="68"/>
                </a:cubicBezTo>
                <a:cubicBezTo>
                  <a:pt x="125" y="68"/>
                  <a:pt x="157" y="45"/>
                  <a:pt x="171" y="12"/>
                </a:cubicBezTo>
                <a:cubicBezTo>
                  <a:pt x="152" y="5"/>
                  <a:pt x="132" y="0"/>
                  <a:pt x="111" y="0"/>
                </a:cubicBezTo>
                <a:cubicBezTo>
                  <a:pt x="111" y="0"/>
                  <a:pt x="111" y="0"/>
                  <a:pt x="111" y="0"/>
                </a:cubicBezTo>
                <a:cubicBezTo>
                  <a:pt x="110" y="0"/>
                  <a:pt x="110" y="0"/>
                  <a:pt x="110" y="0"/>
                </a:cubicBezTo>
              </a:path>
            </a:pathLst>
          </a:custGeom>
          <a:solidFill>
            <a:srgbClr val="F79A00">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30" name="Oval 30">
            <a:extLst>
              <a:ext uri="{FF2B5EF4-FFF2-40B4-BE49-F238E27FC236}">
                <a16:creationId xmlns:a16="http://schemas.microsoft.com/office/drawing/2014/main" xmlns="" id="{A4172C70-2FB8-43D2-96E6-00F2B642761D}"/>
              </a:ext>
            </a:extLst>
          </p:cNvPr>
          <p:cNvSpPr>
            <a:spLocks noChangeArrowheads="1"/>
          </p:cNvSpPr>
          <p:nvPr/>
        </p:nvSpPr>
        <p:spPr bwMode="auto">
          <a:xfrm>
            <a:off x="5629380" y="2659763"/>
            <a:ext cx="120746" cy="122044"/>
          </a:xfrm>
          <a:prstGeom prst="ellipse">
            <a:avLst/>
          </a:prstGeom>
          <a:solidFill>
            <a:srgbClr val="F79A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31" name="Oval 31">
            <a:extLst>
              <a:ext uri="{FF2B5EF4-FFF2-40B4-BE49-F238E27FC236}">
                <a16:creationId xmlns:a16="http://schemas.microsoft.com/office/drawing/2014/main" xmlns="" id="{31E181E9-EB51-49A2-88C9-5F26CF133655}"/>
              </a:ext>
            </a:extLst>
          </p:cNvPr>
          <p:cNvSpPr>
            <a:spLocks noChangeArrowheads="1"/>
          </p:cNvSpPr>
          <p:nvPr/>
        </p:nvSpPr>
        <p:spPr bwMode="auto">
          <a:xfrm>
            <a:off x="5873468" y="2370234"/>
            <a:ext cx="75304" cy="74006"/>
          </a:xfrm>
          <a:prstGeom prst="ellipse">
            <a:avLst/>
          </a:prstGeom>
          <a:solidFill>
            <a:srgbClr val="B26A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nvGrpSpPr>
          <p:cNvPr id="32" name="组合 30">
            <a:extLst>
              <a:ext uri="{FF2B5EF4-FFF2-40B4-BE49-F238E27FC236}">
                <a16:creationId xmlns:a16="http://schemas.microsoft.com/office/drawing/2014/main" xmlns="" id="{4A857FD3-565C-42ED-8AD5-319E21226C9D}"/>
              </a:ext>
            </a:extLst>
          </p:cNvPr>
          <p:cNvGrpSpPr/>
          <p:nvPr/>
        </p:nvGrpSpPr>
        <p:grpSpPr>
          <a:xfrm>
            <a:off x="7128680" y="5364161"/>
            <a:ext cx="616441" cy="579299"/>
            <a:chOff x="6902450" y="1241425"/>
            <a:chExt cx="1633537" cy="1535113"/>
          </a:xfrm>
          <a:solidFill>
            <a:srgbClr val="FFFFFF"/>
          </a:solidFill>
        </p:grpSpPr>
        <p:sp>
          <p:nvSpPr>
            <p:cNvPr id="55" name="Freeform 51">
              <a:extLst>
                <a:ext uri="{FF2B5EF4-FFF2-40B4-BE49-F238E27FC236}">
                  <a16:creationId xmlns:a16="http://schemas.microsoft.com/office/drawing/2014/main" xmlns="" id="{9B6883BA-BFA4-4C31-B848-7CCC57878DD8}"/>
                </a:ext>
              </a:extLst>
            </p:cNvPr>
            <p:cNvSpPr>
              <a:spLocks noEditPoints="1"/>
            </p:cNvSpPr>
            <p:nvPr/>
          </p:nvSpPr>
          <p:spPr bwMode="auto">
            <a:xfrm>
              <a:off x="6902450" y="1241425"/>
              <a:ext cx="1504950" cy="1316038"/>
            </a:xfrm>
            <a:custGeom>
              <a:avLst/>
              <a:gdLst>
                <a:gd name="T0" fmla="*/ 719 w 948"/>
                <a:gd name="T1" fmla="*/ 235 h 829"/>
                <a:gd name="T2" fmla="*/ 694 w 948"/>
                <a:gd name="T3" fmla="*/ 273 h 829"/>
                <a:gd name="T4" fmla="*/ 948 w 948"/>
                <a:gd name="T5" fmla="*/ 365 h 829"/>
                <a:gd name="T6" fmla="*/ 375 w 948"/>
                <a:gd name="T7" fmla="*/ 254 h 829"/>
                <a:gd name="T8" fmla="*/ 496 w 948"/>
                <a:gd name="T9" fmla="*/ 238 h 829"/>
                <a:gd name="T10" fmla="*/ 617 w 948"/>
                <a:gd name="T11" fmla="*/ 183 h 829"/>
                <a:gd name="T12" fmla="*/ 513 w 948"/>
                <a:gd name="T13" fmla="*/ 6 h 829"/>
                <a:gd name="T14" fmla="*/ 419 w 948"/>
                <a:gd name="T15" fmla="*/ 150 h 829"/>
                <a:gd name="T16" fmla="*/ 375 w 948"/>
                <a:gd name="T17" fmla="*/ 254 h 829"/>
                <a:gd name="T18" fmla="*/ 673 w 948"/>
                <a:gd name="T19" fmla="*/ 283 h 829"/>
                <a:gd name="T20" fmla="*/ 632 w 948"/>
                <a:gd name="T21" fmla="*/ 277 h 829"/>
                <a:gd name="T22" fmla="*/ 602 w 948"/>
                <a:gd name="T23" fmla="*/ 242 h 829"/>
                <a:gd name="T24" fmla="*/ 407 w 948"/>
                <a:gd name="T25" fmla="*/ 304 h 829"/>
                <a:gd name="T26" fmla="*/ 382 w 948"/>
                <a:gd name="T27" fmla="*/ 352 h 829"/>
                <a:gd name="T28" fmla="*/ 346 w 948"/>
                <a:gd name="T29" fmla="*/ 360 h 829"/>
                <a:gd name="T30" fmla="*/ 346 w 948"/>
                <a:gd name="T31" fmla="*/ 590 h 829"/>
                <a:gd name="T32" fmla="*/ 388 w 948"/>
                <a:gd name="T33" fmla="*/ 633 h 829"/>
                <a:gd name="T34" fmla="*/ 509 w 948"/>
                <a:gd name="T35" fmla="*/ 683 h 829"/>
                <a:gd name="T36" fmla="*/ 669 w 948"/>
                <a:gd name="T37" fmla="*/ 661 h 829"/>
                <a:gd name="T38" fmla="*/ 357 w 948"/>
                <a:gd name="T39" fmla="*/ 696 h 829"/>
                <a:gd name="T40" fmla="*/ 477 w 948"/>
                <a:gd name="T41" fmla="*/ 811 h 829"/>
                <a:gd name="T42" fmla="*/ 627 w 948"/>
                <a:gd name="T43" fmla="*/ 715 h 829"/>
                <a:gd name="T44" fmla="*/ 421 w 948"/>
                <a:gd name="T45" fmla="*/ 690 h 829"/>
                <a:gd name="T46" fmla="*/ 307 w 948"/>
                <a:gd name="T47" fmla="*/ 342 h 829"/>
                <a:gd name="T48" fmla="*/ 144 w 948"/>
                <a:gd name="T49" fmla="*/ 465 h 829"/>
                <a:gd name="T50" fmla="*/ 155 w 948"/>
                <a:gd name="T51" fmla="*/ 515 h 829"/>
                <a:gd name="T52" fmla="*/ 284 w 948"/>
                <a:gd name="T53" fmla="*/ 611 h 829"/>
                <a:gd name="T54" fmla="*/ 313 w 948"/>
                <a:gd name="T55" fmla="*/ 590 h 829"/>
                <a:gd name="T56" fmla="*/ 315 w 948"/>
                <a:gd name="T57" fmla="*/ 350 h 829"/>
                <a:gd name="T58" fmla="*/ 48 w 948"/>
                <a:gd name="T59" fmla="*/ 471 h 829"/>
                <a:gd name="T60" fmla="*/ 2 w 948"/>
                <a:gd name="T61" fmla="*/ 506 h 829"/>
                <a:gd name="T62" fmla="*/ 52 w 948"/>
                <a:gd name="T63" fmla="*/ 533 h 829"/>
                <a:gd name="T64" fmla="*/ 661 w 948"/>
                <a:gd name="T65" fmla="*/ 165 h 829"/>
                <a:gd name="T66" fmla="*/ 705 w 948"/>
                <a:gd name="T67" fmla="*/ 185 h 829"/>
                <a:gd name="T68" fmla="*/ 807 w 948"/>
                <a:gd name="T69" fmla="*/ 219 h 829"/>
                <a:gd name="T70" fmla="*/ 819 w 948"/>
                <a:gd name="T71" fmla="*/ 138 h 829"/>
                <a:gd name="T72" fmla="*/ 642 w 948"/>
                <a:gd name="T73" fmla="*/ 27 h 829"/>
                <a:gd name="T74" fmla="*/ 571 w 948"/>
                <a:gd name="T75" fmla="*/ 42 h 829"/>
                <a:gd name="T76" fmla="*/ 661 w 948"/>
                <a:gd name="T77" fmla="*/ 165 h 829"/>
                <a:gd name="T78" fmla="*/ 290 w 948"/>
                <a:gd name="T79" fmla="*/ 686 h 829"/>
                <a:gd name="T80" fmla="*/ 275 w 948"/>
                <a:gd name="T81" fmla="*/ 633 h 829"/>
                <a:gd name="T82" fmla="*/ 134 w 948"/>
                <a:gd name="T83" fmla="*/ 546 h 829"/>
                <a:gd name="T84" fmla="*/ 84 w 948"/>
                <a:gd name="T85" fmla="*/ 554 h 829"/>
                <a:gd name="T86" fmla="*/ 36 w 948"/>
                <a:gd name="T87" fmla="*/ 658 h 829"/>
                <a:gd name="T88" fmla="*/ 167 w 948"/>
                <a:gd name="T89" fmla="*/ 798 h 829"/>
                <a:gd name="T90" fmla="*/ 342 w 948"/>
                <a:gd name="T91" fmla="*/ 829 h 829"/>
                <a:gd name="T92" fmla="*/ 332 w 948"/>
                <a:gd name="T93" fmla="*/ 702 h 829"/>
                <a:gd name="T94" fmla="*/ 127 w 948"/>
                <a:gd name="T95" fmla="*/ 448 h 829"/>
                <a:gd name="T96" fmla="*/ 292 w 948"/>
                <a:gd name="T97" fmla="*/ 313 h 829"/>
                <a:gd name="T98" fmla="*/ 309 w 948"/>
                <a:gd name="T99" fmla="*/ 263 h 829"/>
                <a:gd name="T100" fmla="*/ 352 w 948"/>
                <a:gd name="T101" fmla="*/ 248 h 829"/>
                <a:gd name="T102" fmla="*/ 396 w 948"/>
                <a:gd name="T103" fmla="*/ 144 h 829"/>
                <a:gd name="T104" fmla="*/ 490 w 948"/>
                <a:gd name="T105" fmla="*/ 0 h 829"/>
                <a:gd name="T106" fmla="*/ 273 w 948"/>
                <a:gd name="T107" fmla="*/ 48 h 829"/>
                <a:gd name="T108" fmla="*/ 102 w 948"/>
                <a:gd name="T109" fmla="*/ 185 h 829"/>
                <a:gd name="T110" fmla="*/ 17 w 948"/>
                <a:gd name="T111" fmla="*/ 356 h 829"/>
                <a:gd name="T112" fmla="*/ 71 w 948"/>
                <a:gd name="T113" fmla="*/ 44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8" h="829">
                  <a:moveTo>
                    <a:pt x="909" y="263"/>
                  </a:moveTo>
                  <a:lnTo>
                    <a:pt x="909" y="263"/>
                  </a:lnTo>
                  <a:lnTo>
                    <a:pt x="863" y="252"/>
                  </a:lnTo>
                  <a:lnTo>
                    <a:pt x="815" y="244"/>
                  </a:lnTo>
                  <a:lnTo>
                    <a:pt x="767" y="238"/>
                  </a:lnTo>
                  <a:lnTo>
                    <a:pt x="719" y="235"/>
                  </a:lnTo>
                  <a:lnTo>
                    <a:pt x="719" y="235"/>
                  </a:lnTo>
                  <a:lnTo>
                    <a:pt x="715" y="246"/>
                  </a:lnTo>
                  <a:lnTo>
                    <a:pt x="711" y="256"/>
                  </a:lnTo>
                  <a:lnTo>
                    <a:pt x="702" y="267"/>
                  </a:lnTo>
                  <a:lnTo>
                    <a:pt x="694" y="273"/>
                  </a:lnTo>
                  <a:lnTo>
                    <a:pt x="694" y="273"/>
                  </a:lnTo>
                  <a:lnTo>
                    <a:pt x="705" y="310"/>
                  </a:lnTo>
                  <a:lnTo>
                    <a:pt x="715" y="348"/>
                  </a:lnTo>
                  <a:lnTo>
                    <a:pt x="723" y="385"/>
                  </a:lnTo>
                  <a:lnTo>
                    <a:pt x="730" y="425"/>
                  </a:lnTo>
                  <a:lnTo>
                    <a:pt x="948" y="365"/>
                  </a:lnTo>
                  <a:lnTo>
                    <a:pt x="948" y="365"/>
                  </a:lnTo>
                  <a:lnTo>
                    <a:pt x="940" y="338"/>
                  </a:lnTo>
                  <a:lnTo>
                    <a:pt x="932" y="313"/>
                  </a:lnTo>
                  <a:lnTo>
                    <a:pt x="921" y="288"/>
                  </a:lnTo>
                  <a:lnTo>
                    <a:pt x="909" y="263"/>
                  </a:lnTo>
                  <a:lnTo>
                    <a:pt x="909" y="263"/>
                  </a:lnTo>
                  <a:close/>
                  <a:moveTo>
                    <a:pt x="375" y="254"/>
                  </a:moveTo>
                  <a:lnTo>
                    <a:pt x="375" y="254"/>
                  </a:lnTo>
                  <a:lnTo>
                    <a:pt x="388" y="260"/>
                  </a:lnTo>
                  <a:lnTo>
                    <a:pt x="396" y="271"/>
                  </a:lnTo>
                  <a:lnTo>
                    <a:pt x="396" y="271"/>
                  </a:lnTo>
                  <a:lnTo>
                    <a:pt x="446" y="254"/>
                  </a:lnTo>
                  <a:lnTo>
                    <a:pt x="496" y="238"/>
                  </a:lnTo>
                  <a:lnTo>
                    <a:pt x="548" y="227"/>
                  </a:lnTo>
                  <a:lnTo>
                    <a:pt x="600" y="219"/>
                  </a:lnTo>
                  <a:lnTo>
                    <a:pt x="600" y="219"/>
                  </a:lnTo>
                  <a:lnTo>
                    <a:pt x="605" y="206"/>
                  </a:lnTo>
                  <a:lnTo>
                    <a:pt x="609" y="194"/>
                  </a:lnTo>
                  <a:lnTo>
                    <a:pt x="617" y="183"/>
                  </a:lnTo>
                  <a:lnTo>
                    <a:pt x="627" y="175"/>
                  </a:lnTo>
                  <a:lnTo>
                    <a:pt x="627" y="175"/>
                  </a:lnTo>
                  <a:lnTo>
                    <a:pt x="602" y="131"/>
                  </a:lnTo>
                  <a:lnTo>
                    <a:pt x="575" y="88"/>
                  </a:lnTo>
                  <a:lnTo>
                    <a:pt x="546" y="46"/>
                  </a:lnTo>
                  <a:lnTo>
                    <a:pt x="513" y="6"/>
                  </a:lnTo>
                  <a:lnTo>
                    <a:pt x="513" y="6"/>
                  </a:lnTo>
                  <a:lnTo>
                    <a:pt x="492" y="33"/>
                  </a:lnTo>
                  <a:lnTo>
                    <a:pt x="471" y="63"/>
                  </a:lnTo>
                  <a:lnTo>
                    <a:pt x="452" y="90"/>
                  </a:lnTo>
                  <a:lnTo>
                    <a:pt x="436" y="121"/>
                  </a:lnTo>
                  <a:lnTo>
                    <a:pt x="419" y="150"/>
                  </a:lnTo>
                  <a:lnTo>
                    <a:pt x="405" y="181"/>
                  </a:lnTo>
                  <a:lnTo>
                    <a:pt x="390" y="215"/>
                  </a:lnTo>
                  <a:lnTo>
                    <a:pt x="377" y="246"/>
                  </a:lnTo>
                  <a:lnTo>
                    <a:pt x="377" y="246"/>
                  </a:lnTo>
                  <a:lnTo>
                    <a:pt x="375" y="254"/>
                  </a:lnTo>
                  <a:lnTo>
                    <a:pt x="375" y="254"/>
                  </a:lnTo>
                  <a:close/>
                  <a:moveTo>
                    <a:pt x="707" y="429"/>
                  </a:moveTo>
                  <a:lnTo>
                    <a:pt x="707" y="429"/>
                  </a:lnTo>
                  <a:lnTo>
                    <a:pt x="700" y="394"/>
                  </a:lnTo>
                  <a:lnTo>
                    <a:pt x="694" y="356"/>
                  </a:lnTo>
                  <a:lnTo>
                    <a:pt x="684" y="319"/>
                  </a:lnTo>
                  <a:lnTo>
                    <a:pt x="673" y="283"/>
                  </a:lnTo>
                  <a:lnTo>
                    <a:pt x="673" y="283"/>
                  </a:lnTo>
                  <a:lnTo>
                    <a:pt x="661" y="285"/>
                  </a:lnTo>
                  <a:lnTo>
                    <a:pt x="661" y="285"/>
                  </a:lnTo>
                  <a:lnTo>
                    <a:pt x="650" y="283"/>
                  </a:lnTo>
                  <a:lnTo>
                    <a:pt x="640" y="281"/>
                  </a:lnTo>
                  <a:lnTo>
                    <a:pt x="632" y="277"/>
                  </a:lnTo>
                  <a:lnTo>
                    <a:pt x="623" y="273"/>
                  </a:lnTo>
                  <a:lnTo>
                    <a:pt x="617" y="267"/>
                  </a:lnTo>
                  <a:lnTo>
                    <a:pt x="611" y="258"/>
                  </a:lnTo>
                  <a:lnTo>
                    <a:pt x="607" y="250"/>
                  </a:lnTo>
                  <a:lnTo>
                    <a:pt x="602" y="242"/>
                  </a:lnTo>
                  <a:lnTo>
                    <a:pt x="602" y="242"/>
                  </a:lnTo>
                  <a:lnTo>
                    <a:pt x="552" y="250"/>
                  </a:lnTo>
                  <a:lnTo>
                    <a:pt x="502" y="260"/>
                  </a:lnTo>
                  <a:lnTo>
                    <a:pt x="455" y="275"/>
                  </a:lnTo>
                  <a:lnTo>
                    <a:pt x="407" y="294"/>
                  </a:lnTo>
                  <a:lnTo>
                    <a:pt x="407" y="294"/>
                  </a:lnTo>
                  <a:lnTo>
                    <a:pt x="407" y="304"/>
                  </a:lnTo>
                  <a:lnTo>
                    <a:pt x="407" y="304"/>
                  </a:lnTo>
                  <a:lnTo>
                    <a:pt x="407" y="317"/>
                  </a:lnTo>
                  <a:lnTo>
                    <a:pt x="402" y="327"/>
                  </a:lnTo>
                  <a:lnTo>
                    <a:pt x="396" y="335"/>
                  </a:lnTo>
                  <a:lnTo>
                    <a:pt x="390" y="344"/>
                  </a:lnTo>
                  <a:lnTo>
                    <a:pt x="382" y="352"/>
                  </a:lnTo>
                  <a:lnTo>
                    <a:pt x="371" y="356"/>
                  </a:lnTo>
                  <a:lnTo>
                    <a:pt x="361" y="360"/>
                  </a:lnTo>
                  <a:lnTo>
                    <a:pt x="350" y="363"/>
                  </a:lnTo>
                  <a:lnTo>
                    <a:pt x="350" y="363"/>
                  </a:lnTo>
                  <a:lnTo>
                    <a:pt x="346" y="360"/>
                  </a:lnTo>
                  <a:lnTo>
                    <a:pt x="346" y="360"/>
                  </a:lnTo>
                  <a:lnTo>
                    <a:pt x="338" y="417"/>
                  </a:lnTo>
                  <a:lnTo>
                    <a:pt x="334" y="473"/>
                  </a:lnTo>
                  <a:lnTo>
                    <a:pt x="332" y="531"/>
                  </a:lnTo>
                  <a:lnTo>
                    <a:pt x="336" y="588"/>
                  </a:lnTo>
                  <a:lnTo>
                    <a:pt x="336" y="588"/>
                  </a:lnTo>
                  <a:lnTo>
                    <a:pt x="346" y="590"/>
                  </a:lnTo>
                  <a:lnTo>
                    <a:pt x="357" y="592"/>
                  </a:lnTo>
                  <a:lnTo>
                    <a:pt x="365" y="598"/>
                  </a:lnTo>
                  <a:lnTo>
                    <a:pt x="373" y="604"/>
                  </a:lnTo>
                  <a:lnTo>
                    <a:pt x="380" y="613"/>
                  </a:lnTo>
                  <a:lnTo>
                    <a:pt x="384" y="623"/>
                  </a:lnTo>
                  <a:lnTo>
                    <a:pt x="388" y="633"/>
                  </a:lnTo>
                  <a:lnTo>
                    <a:pt x="388" y="644"/>
                  </a:lnTo>
                  <a:lnTo>
                    <a:pt x="388" y="644"/>
                  </a:lnTo>
                  <a:lnTo>
                    <a:pt x="388" y="654"/>
                  </a:lnTo>
                  <a:lnTo>
                    <a:pt x="388" y="654"/>
                  </a:lnTo>
                  <a:lnTo>
                    <a:pt x="448" y="671"/>
                  </a:lnTo>
                  <a:lnTo>
                    <a:pt x="509" y="683"/>
                  </a:lnTo>
                  <a:lnTo>
                    <a:pt x="571" y="690"/>
                  </a:lnTo>
                  <a:lnTo>
                    <a:pt x="634" y="694"/>
                  </a:lnTo>
                  <a:lnTo>
                    <a:pt x="634" y="694"/>
                  </a:lnTo>
                  <a:lnTo>
                    <a:pt x="646" y="692"/>
                  </a:lnTo>
                  <a:lnTo>
                    <a:pt x="646" y="692"/>
                  </a:lnTo>
                  <a:lnTo>
                    <a:pt x="669" y="661"/>
                  </a:lnTo>
                  <a:lnTo>
                    <a:pt x="688" y="629"/>
                  </a:lnTo>
                  <a:lnTo>
                    <a:pt x="700" y="600"/>
                  </a:lnTo>
                  <a:lnTo>
                    <a:pt x="711" y="575"/>
                  </a:lnTo>
                  <a:lnTo>
                    <a:pt x="523" y="481"/>
                  </a:lnTo>
                  <a:lnTo>
                    <a:pt x="707" y="429"/>
                  </a:lnTo>
                  <a:close/>
                  <a:moveTo>
                    <a:pt x="357" y="696"/>
                  </a:moveTo>
                  <a:lnTo>
                    <a:pt x="357" y="696"/>
                  </a:lnTo>
                  <a:lnTo>
                    <a:pt x="382" y="767"/>
                  </a:lnTo>
                  <a:lnTo>
                    <a:pt x="405" y="827"/>
                  </a:lnTo>
                  <a:lnTo>
                    <a:pt x="405" y="827"/>
                  </a:lnTo>
                  <a:lnTo>
                    <a:pt x="442" y="821"/>
                  </a:lnTo>
                  <a:lnTo>
                    <a:pt x="477" y="811"/>
                  </a:lnTo>
                  <a:lnTo>
                    <a:pt x="509" y="800"/>
                  </a:lnTo>
                  <a:lnTo>
                    <a:pt x="538" y="786"/>
                  </a:lnTo>
                  <a:lnTo>
                    <a:pt x="563" y="771"/>
                  </a:lnTo>
                  <a:lnTo>
                    <a:pt x="588" y="752"/>
                  </a:lnTo>
                  <a:lnTo>
                    <a:pt x="609" y="733"/>
                  </a:lnTo>
                  <a:lnTo>
                    <a:pt x="627" y="715"/>
                  </a:lnTo>
                  <a:lnTo>
                    <a:pt x="627" y="715"/>
                  </a:lnTo>
                  <a:lnTo>
                    <a:pt x="586" y="713"/>
                  </a:lnTo>
                  <a:lnTo>
                    <a:pt x="546" y="711"/>
                  </a:lnTo>
                  <a:lnTo>
                    <a:pt x="511" y="706"/>
                  </a:lnTo>
                  <a:lnTo>
                    <a:pt x="477" y="700"/>
                  </a:lnTo>
                  <a:lnTo>
                    <a:pt x="421" y="690"/>
                  </a:lnTo>
                  <a:lnTo>
                    <a:pt x="380" y="677"/>
                  </a:lnTo>
                  <a:lnTo>
                    <a:pt x="380" y="677"/>
                  </a:lnTo>
                  <a:lnTo>
                    <a:pt x="369" y="688"/>
                  </a:lnTo>
                  <a:lnTo>
                    <a:pt x="357" y="696"/>
                  </a:lnTo>
                  <a:lnTo>
                    <a:pt x="357" y="696"/>
                  </a:lnTo>
                  <a:close/>
                  <a:moveTo>
                    <a:pt x="307" y="342"/>
                  </a:moveTo>
                  <a:lnTo>
                    <a:pt x="307" y="342"/>
                  </a:lnTo>
                  <a:lnTo>
                    <a:pt x="263" y="369"/>
                  </a:lnTo>
                  <a:lnTo>
                    <a:pt x="221" y="398"/>
                  </a:lnTo>
                  <a:lnTo>
                    <a:pt x="182" y="429"/>
                  </a:lnTo>
                  <a:lnTo>
                    <a:pt x="144" y="465"/>
                  </a:lnTo>
                  <a:lnTo>
                    <a:pt x="144" y="465"/>
                  </a:lnTo>
                  <a:lnTo>
                    <a:pt x="150" y="471"/>
                  </a:lnTo>
                  <a:lnTo>
                    <a:pt x="155" y="479"/>
                  </a:lnTo>
                  <a:lnTo>
                    <a:pt x="157" y="490"/>
                  </a:lnTo>
                  <a:lnTo>
                    <a:pt x="157" y="498"/>
                  </a:lnTo>
                  <a:lnTo>
                    <a:pt x="157" y="498"/>
                  </a:lnTo>
                  <a:lnTo>
                    <a:pt x="155" y="515"/>
                  </a:lnTo>
                  <a:lnTo>
                    <a:pt x="148" y="527"/>
                  </a:lnTo>
                  <a:lnTo>
                    <a:pt x="148" y="527"/>
                  </a:lnTo>
                  <a:lnTo>
                    <a:pt x="182" y="550"/>
                  </a:lnTo>
                  <a:lnTo>
                    <a:pt x="215" y="573"/>
                  </a:lnTo>
                  <a:lnTo>
                    <a:pt x="248" y="594"/>
                  </a:lnTo>
                  <a:lnTo>
                    <a:pt x="284" y="611"/>
                  </a:lnTo>
                  <a:lnTo>
                    <a:pt x="284" y="611"/>
                  </a:lnTo>
                  <a:lnTo>
                    <a:pt x="290" y="604"/>
                  </a:lnTo>
                  <a:lnTo>
                    <a:pt x="296" y="598"/>
                  </a:lnTo>
                  <a:lnTo>
                    <a:pt x="305" y="594"/>
                  </a:lnTo>
                  <a:lnTo>
                    <a:pt x="313" y="590"/>
                  </a:lnTo>
                  <a:lnTo>
                    <a:pt x="313" y="590"/>
                  </a:lnTo>
                  <a:lnTo>
                    <a:pt x="309" y="531"/>
                  </a:lnTo>
                  <a:lnTo>
                    <a:pt x="311" y="473"/>
                  </a:lnTo>
                  <a:lnTo>
                    <a:pt x="315" y="415"/>
                  </a:lnTo>
                  <a:lnTo>
                    <a:pt x="323" y="356"/>
                  </a:lnTo>
                  <a:lnTo>
                    <a:pt x="323" y="356"/>
                  </a:lnTo>
                  <a:lnTo>
                    <a:pt x="315" y="350"/>
                  </a:lnTo>
                  <a:lnTo>
                    <a:pt x="307" y="342"/>
                  </a:lnTo>
                  <a:lnTo>
                    <a:pt x="307" y="342"/>
                  </a:lnTo>
                  <a:close/>
                  <a:moveTo>
                    <a:pt x="42" y="498"/>
                  </a:moveTo>
                  <a:lnTo>
                    <a:pt x="42" y="498"/>
                  </a:lnTo>
                  <a:lnTo>
                    <a:pt x="44" y="483"/>
                  </a:lnTo>
                  <a:lnTo>
                    <a:pt x="48" y="471"/>
                  </a:lnTo>
                  <a:lnTo>
                    <a:pt x="48" y="471"/>
                  </a:lnTo>
                  <a:lnTo>
                    <a:pt x="27" y="448"/>
                  </a:lnTo>
                  <a:lnTo>
                    <a:pt x="5" y="423"/>
                  </a:lnTo>
                  <a:lnTo>
                    <a:pt x="5" y="423"/>
                  </a:lnTo>
                  <a:lnTo>
                    <a:pt x="0" y="465"/>
                  </a:lnTo>
                  <a:lnTo>
                    <a:pt x="2" y="506"/>
                  </a:lnTo>
                  <a:lnTo>
                    <a:pt x="7" y="548"/>
                  </a:lnTo>
                  <a:lnTo>
                    <a:pt x="13" y="590"/>
                  </a:lnTo>
                  <a:lnTo>
                    <a:pt x="13" y="590"/>
                  </a:lnTo>
                  <a:lnTo>
                    <a:pt x="34" y="561"/>
                  </a:lnTo>
                  <a:lnTo>
                    <a:pt x="52" y="533"/>
                  </a:lnTo>
                  <a:lnTo>
                    <a:pt x="52" y="533"/>
                  </a:lnTo>
                  <a:lnTo>
                    <a:pt x="48" y="525"/>
                  </a:lnTo>
                  <a:lnTo>
                    <a:pt x="44" y="517"/>
                  </a:lnTo>
                  <a:lnTo>
                    <a:pt x="42" y="508"/>
                  </a:lnTo>
                  <a:lnTo>
                    <a:pt x="42" y="498"/>
                  </a:lnTo>
                  <a:lnTo>
                    <a:pt x="42" y="498"/>
                  </a:lnTo>
                  <a:close/>
                  <a:moveTo>
                    <a:pt x="661" y="165"/>
                  </a:moveTo>
                  <a:lnTo>
                    <a:pt x="661" y="165"/>
                  </a:lnTo>
                  <a:lnTo>
                    <a:pt x="671" y="167"/>
                  </a:lnTo>
                  <a:lnTo>
                    <a:pt x="680" y="169"/>
                  </a:lnTo>
                  <a:lnTo>
                    <a:pt x="690" y="173"/>
                  </a:lnTo>
                  <a:lnTo>
                    <a:pt x="698" y="179"/>
                  </a:lnTo>
                  <a:lnTo>
                    <a:pt x="705" y="185"/>
                  </a:lnTo>
                  <a:lnTo>
                    <a:pt x="711" y="194"/>
                  </a:lnTo>
                  <a:lnTo>
                    <a:pt x="715" y="202"/>
                  </a:lnTo>
                  <a:lnTo>
                    <a:pt x="717" y="213"/>
                  </a:lnTo>
                  <a:lnTo>
                    <a:pt x="717" y="213"/>
                  </a:lnTo>
                  <a:lnTo>
                    <a:pt x="763" y="215"/>
                  </a:lnTo>
                  <a:lnTo>
                    <a:pt x="807" y="219"/>
                  </a:lnTo>
                  <a:lnTo>
                    <a:pt x="850" y="225"/>
                  </a:lnTo>
                  <a:lnTo>
                    <a:pt x="894" y="235"/>
                  </a:lnTo>
                  <a:lnTo>
                    <a:pt x="894" y="235"/>
                  </a:lnTo>
                  <a:lnTo>
                    <a:pt x="871" y="200"/>
                  </a:lnTo>
                  <a:lnTo>
                    <a:pt x="846" y="169"/>
                  </a:lnTo>
                  <a:lnTo>
                    <a:pt x="819" y="138"/>
                  </a:lnTo>
                  <a:lnTo>
                    <a:pt x="788" y="110"/>
                  </a:lnTo>
                  <a:lnTo>
                    <a:pt x="757" y="85"/>
                  </a:lnTo>
                  <a:lnTo>
                    <a:pt x="721" y="63"/>
                  </a:lnTo>
                  <a:lnTo>
                    <a:pt x="682" y="44"/>
                  </a:lnTo>
                  <a:lnTo>
                    <a:pt x="642" y="27"/>
                  </a:lnTo>
                  <a:lnTo>
                    <a:pt x="642" y="27"/>
                  </a:lnTo>
                  <a:lnTo>
                    <a:pt x="617" y="19"/>
                  </a:lnTo>
                  <a:lnTo>
                    <a:pt x="592" y="13"/>
                  </a:lnTo>
                  <a:lnTo>
                    <a:pt x="567" y="8"/>
                  </a:lnTo>
                  <a:lnTo>
                    <a:pt x="540" y="4"/>
                  </a:lnTo>
                  <a:lnTo>
                    <a:pt x="540" y="4"/>
                  </a:lnTo>
                  <a:lnTo>
                    <a:pt x="571" y="42"/>
                  </a:lnTo>
                  <a:lnTo>
                    <a:pt x="600" y="83"/>
                  </a:lnTo>
                  <a:lnTo>
                    <a:pt x="625" y="123"/>
                  </a:lnTo>
                  <a:lnTo>
                    <a:pt x="648" y="167"/>
                  </a:lnTo>
                  <a:lnTo>
                    <a:pt x="648" y="167"/>
                  </a:lnTo>
                  <a:lnTo>
                    <a:pt x="661" y="165"/>
                  </a:lnTo>
                  <a:lnTo>
                    <a:pt x="661" y="165"/>
                  </a:lnTo>
                  <a:close/>
                  <a:moveTo>
                    <a:pt x="332" y="702"/>
                  </a:moveTo>
                  <a:lnTo>
                    <a:pt x="332" y="702"/>
                  </a:lnTo>
                  <a:lnTo>
                    <a:pt x="319" y="700"/>
                  </a:lnTo>
                  <a:lnTo>
                    <a:pt x="309" y="698"/>
                  </a:lnTo>
                  <a:lnTo>
                    <a:pt x="298" y="692"/>
                  </a:lnTo>
                  <a:lnTo>
                    <a:pt x="290" y="686"/>
                  </a:lnTo>
                  <a:lnTo>
                    <a:pt x="284" y="677"/>
                  </a:lnTo>
                  <a:lnTo>
                    <a:pt x="277" y="667"/>
                  </a:lnTo>
                  <a:lnTo>
                    <a:pt x="275" y="656"/>
                  </a:lnTo>
                  <a:lnTo>
                    <a:pt x="273" y="644"/>
                  </a:lnTo>
                  <a:lnTo>
                    <a:pt x="273" y="644"/>
                  </a:lnTo>
                  <a:lnTo>
                    <a:pt x="275" y="633"/>
                  </a:lnTo>
                  <a:lnTo>
                    <a:pt x="275" y="633"/>
                  </a:lnTo>
                  <a:lnTo>
                    <a:pt x="238" y="615"/>
                  </a:lnTo>
                  <a:lnTo>
                    <a:pt x="202" y="594"/>
                  </a:lnTo>
                  <a:lnTo>
                    <a:pt x="167" y="571"/>
                  </a:lnTo>
                  <a:lnTo>
                    <a:pt x="134" y="546"/>
                  </a:lnTo>
                  <a:lnTo>
                    <a:pt x="134" y="546"/>
                  </a:lnTo>
                  <a:lnTo>
                    <a:pt x="125" y="550"/>
                  </a:lnTo>
                  <a:lnTo>
                    <a:pt x="117" y="552"/>
                  </a:lnTo>
                  <a:lnTo>
                    <a:pt x="109" y="556"/>
                  </a:lnTo>
                  <a:lnTo>
                    <a:pt x="98" y="556"/>
                  </a:lnTo>
                  <a:lnTo>
                    <a:pt x="98" y="556"/>
                  </a:lnTo>
                  <a:lnTo>
                    <a:pt x="84" y="554"/>
                  </a:lnTo>
                  <a:lnTo>
                    <a:pt x="71" y="548"/>
                  </a:lnTo>
                  <a:lnTo>
                    <a:pt x="71" y="548"/>
                  </a:lnTo>
                  <a:lnTo>
                    <a:pt x="44" y="583"/>
                  </a:lnTo>
                  <a:lnTo>
                    <a:pt x="21" y="619"/>
                  </a:lnTo>
                  <a:lnTo>
                    <a:pt x="21" y="619"/>
                  </a:lnTo>
                  <a:lnTo>
                    <a:pt x="36" y="658"/>
                  </a:lnTo>
                  <a:lnTo>
                    <a:pt x="52" y="696"/>
                  </a:lnTo>
                  <a:lnTo>
                    <a:pt x="71" y="731"/>
                  </a:lnTo>
                  <a:lnTo>
                    <a:pt x="94" y="767"/>
                  </a:lnTo>
                  <a:lnTo>
                    <a:pt x="94" y="767"/>
                  </a:lnTo>
                  <a:lnTo>
                    <a:pt x="132" y="783"/>
                  </a:lnTo>
                  <a:lnTo>
                    <a:pt x="167" y="798"/>
                  </a:lnTo>
                  <a:lnTo>
                    <a:pt x="202" y="808"/>
                  </a:lnTo>
                  <a:lnTo>
                    <a:pt x="236" y="817"/>
                  </a:lnTo>
                  <a:lnTo>
                    <a:pt x="267" y="823"/>
                  </a:lnTo>
                  <a:lnTo>
                    <a:pt x="296" y="827"/>
                  </a:lnTo>
                  <a:lnTo>
                    <a:pt x="342" y="829"/>
                  </a:lnTo>
                  <a:lnTo>
                    <a:pt x="342" y="829"/>
                  </a:lnTo>
                  <a:lnTo>
                    <a:pt x="382" y="829"/>
                  </a:lnTo>
                  <a:lnTo>
                    <a:pt x="382" y="829"/>
                  </a:lnTo>
                  <a:lnTo>
                    <a:pt x="355" y="763"/>
                  </a:lnTo>
                  <a:lnTo>
                    <a:pt x="334" y="702"/>
                  </a:lnTo>
                  <a:lnTo>
                    <a:pt x="334" y="702"/>
                  </a:lnTo>
                  <a:lnTo>
                    <a:pt x="332" y="702"/>
                  </a:lnTo>
                  <a:lnTo>
                    <a:pt x="332" y="702"/>
                  </a:lnTo>
                  <a:close/>
                  <a:moveTo>
                    <a:pt x="98" y="442"/>
                  </a:moveTo>
                  <a:lnTo>
                    <a:pt x="98" y="442"/>
                  </a:lnTo>
                  <a:lnTo>
                    <a:pt x="113" y="444"/>
                  </a:lnTo>
                  <a:lnTo>
                    <a:pt x="127" y="448"/>
                  </a:lnTo>
                  <a:lnTo>
                    <a:pt x="127" y="448"/>
                  </a:lnTo>
                  <a:lnTo>
                    <a:pt x="165" y="413"/>
                  </a:lnTo>
                  <a:lnTo>
                    <a:pt x="207" y="379"/>
                  </a:lnTo>
                  <a:lnTo>
                    <a:pt x="250" y="348"/>
                  </a:lnTo>
                  <a:lnTo>
                    <a:pt x="294" y="321"/>
                  </a:lnTo>
                  <a:lnTo>
                    <a:pt x="294" y="321"/>
                  </a:lnTo>
                  <a:lnTo>
                    <a:pt x="292" y="313"/>
                  </a:lnTo>
                  <a:lnTo>
                    <a:pt x="292" y="304"/>
                  </a:lnTo>
                  <a:lnTo>
                    <a:pt x="292" y="304"/>
                  </a:lnTo>
                  <a:lnTo>
                    <a:pt x="294" y="292"/>
                  </a:lnTo>
                  <a:lnTo>
                    <a:pt x="296" y="281"/>
                  </a:lnTo>
                  <a:lnTo>
                    <a:pt x="302" y="273"/>
                  </a:lnTo>
                  <a:lnTo>
                    <a:pt x="309" y="263"/>
                  </a:lnTo>
                  <a:lnTo>
                    <a:pt x="317" y="256"/>
                  </a:lnTo>
                  <a:lnTo>
                    <a:pt x="327" y="252"/>
                  </a:lnTo>
                  <a:lnTo>
                    <a:pt x="338" y="248"/>
                  </a:lnTo>
                  <a:lnTo>
                    <a:pt x="350" y="246"/>
                  </a:lnTo>
                  <a:lnTo>
                    <a:pt x="350" y="246"/>
                  </a:lnTo>
                  <a:lnTo>
                    <a:pt x="352" y="248"/>
                  </a:lnTo>
                  <a:lnTo>
                    <a:pt x="352" y="248"/>
                  </a:lnTo>
                  <a:lnTo>
                    <a:pt x="357" y="240"/>
                  </a:lnTo>
                  <a:lnTo>
                    <a:pt x="357" y="240"/>
                  </a:lnTo>
                  <a:lnTo>
                    <a:pt x="369" y="206"/>
                  </a:lnTo>
                  <a:lnTo>
                    <a:pt x="382" y="175"/>
                  </a:lnTo>
                  <a:lnTo>
                    <a:pt x="396" y="144"/>
                  </a:lnTo>
                  <a:lnTo>
                    <a:pt x="413" y="115"/>
                  </a:lnTo>
                  <a:lnTo>
                    <a:pt x="430" y="83"/>
                  </a:lnTo>
                  <a:lnTo>
                    <a:pt x="448" y="56"/>
                  </a:lnTo>
                  <a:lnTo>
                    <a:pt x="469" y="27"/>
                  </a:lnTo>
                  <a:lnTo>
                    <a:pt x="490" y="0"/>
                  </a:lnTo>
                  <a:lnTo>
                    <a:pt x="490" y="0"/>
                  </a:lnTo>
                  <a:lnTo>
                    <a:pt x="452" y="0"/>
                  </a:lnTo>
                  <a:lnTo>
                    <a:pt x="415" y="4"/>
                  </a:lnTo>
                  <a:lnTo>
                    <a:pt x="377" y="10"/>
                  </a:lnTo>
                  <a:lnTo>
                    <a:pt x="342" y="21"/>
                  </a:lnTo>
                  <a:lnTo>
                    <a:pt x="307" y="33"/>
                  </a:lnTo>
                  <a:lnTo>
                    <a:pt x="273" y="48"/>
                  </a:lnTo>
                  <a:lnTo>
                    <a:pt x="242" y="65"/>
                  </a:lnTo>
                  <a:lnTo>
                    <a:pt x="211" y="83"/>
                  </a:lnTo>
                  <a:lnTo>
                    <a:pt x="180" y="106"/>
                  </a:lnTo>
                  <a:lnTo>
                    <a:pt x="152" y="129"/>
                  </a:lnTo>
                  <a:lnTo>
                    <a:pt x="125" y="156"/>
                  </a:lnTo>
                  <a:lnTo>
                    <a:pt x="102" y="185"/>
                  </a:lnTo>
                  <a:lnTo>
                    <a:pt x="80" y="217"/>
                  </a:lnTo>
                  <a:lnTo>
                    <a:pt x="61" y="248"/>
                  </a:lnTo>
                  <a:lnTo>
                    <a:pt x="42" y="283"/>
                  </a:lnTo>
                  <a:lnTo>
                    <a:pt x="27" y="321"/>
                  </a:lnTo>
                  <a:lnTo>
                    <a:pt x="27" y="321"/>
                  </a:lnTo>
                  <a:lnTo>
                    <a:pt x="17" y="356"/>
                  </a:lnTo>
                  <a:lnTo>
                    <a:pt x="9" y="392"/>
                  </a:lnTo>
                  <a:lnTo>
                    <a:pt x="9" y="392"/>
                  </a:lnTo>
                  <a:lnTo>
                    <a:pt x="36" y="423"/>
                  </a:lnTo>
                  <a:lnTo>
                    <a:pt x="65" y="454"/>
                  </a:lnTo>
                  <a:lnTo>
                    <a:pt x="65" y="454"/>
                  </a:lnTo>
                  <a:lnTo>
                    <a:pt x="71" y="448"/>
                  </a:lnTo>
                  <a:lnTo>
                    <a:pt x="80" y="444"/>
                  </a:lnTo>
                  <a:lnTo>
                    <a:pt x="90" y="442"/>
                  </a:lnTo>
                  <a:lnTo>
                    <a:pt x="98" y="442"/>
                  </a:lnTo>
                  <a:lnTo>
                    <a:pt x="98" y="4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56" name="Freeform 52">
              <a:extLst>
                <a:ext uri="{FF2B5EF4-FFF2-40B4-BE49-F238E27FC236}">
                  <a16:creationId xmlns:a16="http://schemas.microsoft.com/office/drawing/2014/main" xmlns="" id="{22B4147E-3B80-4914-BDA5-2B2B5EB49149}"/>
                </a:ext>
              </a:extLst>
            </p:cNvPr>
            <p:cNvSpPr/>
            <p:nvPr/>
          </p:nvSpPr>
          <p:spPr bwMode="auto">
            <a:xfrm>
              <a:off x="7131050" y="1906588"/>
              <a:ext cx="1404937" cy="869950"/>
            </a:xfrm>
            <a:custGeom>
              <a:avLst/>
              <a:gdLst>
                <a:gd name="T0" fmla="*/ 0 w 885"/>
                <a:gd name="T1" fmla="*/ 427 h 548"/>
                <a:gd name="T2" fmla="*/ 73 w 885"/>
                <a:gd name="T3" fmla="*/ 475 h 548"/>
                <a:gd name="T4" fmla="*/ 144 w 885"/>
                <a:gd name="T5" fmla="*/ 510 h 548"/>
                <a:gd name="T6" fmla="*/ 215 w 885"/>
                <a:gd name="T7" fmla="*/ 533 h 548"/>
                <a:gd name="T8" fmla="*/ 281 w 885"/>
                <a:gd name="T9" fmla="*/ 546 h 548"/>
                <a:gd name="T10" fmla="*/ 346 w 885"/>
                <a:gd name="T11" fmla="*/ 548 h 548"/>
                <a:gd name="T12" fmla="*/ 406 w 885"/>
                <a:gd name="T13" fmla="*/ 542 h 548"/>
                <a:gd name="T14" fmla="*/ 465 w 885"/>
                <a:gd name="T15" fmla="*/ 529 h 548"/>
                <a:gd name="T16" fmla="*/ 517 w 885"/>
                <a:gd name="T17" fmla="*/ 506 h 548"/>
                <a:gd name="T18" fmla="*/ 567 w 885"/>
                <a:gd name="T19" fmla="*/ 481 h 548"/>
                <a:gd name="T20" fmla="*/ 613 w 885"/>
                <a:gd name="T21" fmla="*/ 448 h 548"/>
                <a:gd name="T22" fmla="*/ 654 w 885"/>
                <a:gd name="T23" fmla="*/ 412 h 548"/>
                <a:gd name="T24" fmla="*/ 690 w 885"/>
                <a:gd name="T25" fmla="*/ 375 h 548"/>
                <a:gd name="T26" fmla="*/ 721 w 885"/>
                <a:gd name="T27" fmla="*/ 335 h 548"/>
                <a:gd name="T28" fmla="*/ 746 w 885"/>
                <a:gd name="T29" fmla="*/ 294 h 548"/>
                <a:gd name="T30" fmla="*/ 767 w 885"/>
                <a:gd name="T31" fmla="*/ 252 h 548"/>
                <a:gd name="T32" fmla="*/ 779 w 885"/>
                <a:gd name="T33" fmla="*/ 210 h 548"/>
                <a:gd name="T34" fmla="*/ 885 w 885"/>
                <a:gd name="T35" fmla="*/ 264 h 548"/>
                <a:gd name="T36" fmla="*/ 508 w 885"/>
                <a:gd name="T37" fmla="*/ 75 h 548"/>
                <a:gd name="T38" fmla="*/ 623 w 885"/>
                <a:gd name="T39" fmla="*/ 131 h 548"/>
                <a:gd name="T40" fmla="*/ 610 w 885"/>
                <a:gd name="T41" fmla="*/ 173 h 548"/>
                <a:gd name="T42" fmla="*/ 586 w 885"/>
                <a:gd name="T43" fmla="*/ 231 h 548"/>
                <a:gd name="T44" fmla="*/ 542 w 885"/>
                <a:gd name="T45" fmla="*/ 300 h 548"/>
                <a:gd name="T46" fmla="*/ 513 w 885"/>
                <a:gd name="T47" fmla="*/ 335 h 548"/>
                <a:gd name="T48" fmla="*/ 475 w 885"/>
                <a:gd name="T49" fmla="*/ 369 h 548"/>
                <a:gd name="T50" fmla="*/ 431 w 885"/>
                <a:gd name="T51" fmla="*/ 400 h 548"/>
                <a:gd name="T52" fmla="*/ 381 w 885"/>
                <a:gd name="T53" fmla="*/ 425 h 548"/>
                <a:gd name="T54" fmla="*/ 323 w 885"/>
                <a:gd name="T55" fmla="*/ 444 h 548"/>
                <a:gd name="T56" fmla="*/ 256 w 885"/>
                <a:gd name="T57" fmla="*/ 456 h 548"/>
                <a:gd name="T58" fmla="*/ 181 w 885"/>
                <a:gd name="T59" fmla="*/ 458 h 548"/>
                <a:gd name="T60" fmla="*/ 96 w 885"/>
                <a:gd name="T61" fmla="*/ 450 h 548"/>
                <a:gd name="T62" fmla="*/ 0 w 885"/>
                <a:gd name="T63" fmla="*/ 427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5" h="548">
                  <a:moveTo>
                    <a:pt x="0" y="427"/>
                  </a:moveTo>
                  <a:lnTo>
                    <a:pt x="0" y="427"/>
                  </a:lnTo>
                  <a:lnTo>
                    <a:pt x="38" y="454"/>
                  </a:lnTo>
                  <a:lnTo>
                    <a:pt x="73" y="475"/>
                  </a:lnTo>
                  <a:lnTo>
                    <a:pt x="108" y="494"/>
                  </a:lnTo>
                  <a:lnTo>
                    <a:pt x="144" y="510"/>
                  </a:lnTo>
                  <a:lnTo>
                    <a:pt x="179" y="523"/>
                  </a:lnTo>
                  <a:lnTo>
                    <a:pt x="215" y="533"/>
                  </a:lnTo>
                  <a:lnTo>
                    <a:pt x="248" y="542"/>
                  </a:lnTo>
                  <a:lnTo>
                    <a:pt x="281" y="546"/>
                  </a:lnTo>
                  <a:lnTo>
                    <a:pt x="313" y="548"/>
                  </a:lnTo>
                  <a:lnTo>
                    <a:pt x="346" y="548"/>
                  </a:lnTo>
                  <a:lnTo>
                    <a:pt x="375" y="546"/>
                  </a:lnTo>
                  <a:lnTo>
                    <a:pt x="406" y="542"/>
                  </a:lnTo>
                  <a:lnTo>
                    <a:pt x="436" y="535"/>
                  </a:lnTo>
                  <a:lnTo>
                    <a:pt x="465" y="529"/>
                  </a:lnTo>
                  <a:lnTo>
                    <a:pt x="492" y="519"/>
                  </a:lnTo>
                  <a:lnTo>
                    <a:pt x="517" y="506"/>
                  </a:lnTo>
                  <a:lnTo>
                    <a:pt x="544" y="494"/>
                  </a:lnTo>
                  <a:lnTo>
                    <a:pt x="567" y="481"/>
                  </a:lnTo>
                  <a:lnTo>
                    <a:pt x="592" y="464"/>
                  </a:lnTo>
                  <a:lnTo>
                    <a:pt x="613" y="448"/>
                  </a:lnTo>
                  <a:lnTo>
                    <a:pt x="635" y="431"/>
                  </a:lnTo>
                  <a:lnTo>
                    <a:pt x="654" y="412"/>
                  </a:lnTo>
                  <a:lnTo>
                    <a:pt x="673" y="394"/>
                  </a:lnTo>
                  <a:lnTo>
                    <a:pt x="690" y="375"/>
                  </a:lnTo>
                  <a:lnTo>
                    <a:pt x="706" y="354"/>
                  </a:lnTo>
                  <a:lnTo>
                    <a:pt x="721" y="335"/>
                  </a:lnTo>
                  <a:lnTo>
                    <a:pt x="735" y="314"/>
                  </a:lnTo>
                  <a:lnTo>
                    <a:pt x="746" y="294"/>
                  </a:lnTo>
                  <a:lnTo>
                    <a:pt x="756" y="273"/>
                  </a:lnTo>
                  <a:lnTo>
                    <a:pt x="767" y="252"/>
                  </a:lnTo>
                  <a:lnTo>
                    <a:pt x="773" y="231"/>
                  </a:lnTo>
                  <a:lnTo>
                    <a:pt x="779" y="210"/>
                  </a:lnTo>
                  <a:lnTo>
                    <a:pt x="779" y="210"/>
                  </a:lnTo>
                  <a:lnTo>
                    <a:pt x="885" y="264"/>
                  </a:lnTo>
                  <a:lnTo>
                    <a:pt x="777" y="0"/>
                  </a:lnTo>
                  <a:lnTo>
                    <a:pt x="508" y="75"/>
                  </a:lnTo>
                  <a:lnTo>
                    <a:pt x="623" y="131"/>
                  </a:lnTo>
                  <a:lnTo>
                    <a:pt x="623" y="131"/>
                  </a:lnTo>
                  <a:lnTo>
                    <a:pt x="619" y="152"/>
                  </a:lnTo>
                  <a:lnTo>
                    <a:pt x="610" y="173"/>
                  </a:lnTo>
                  <a:lnTo>
                    <a:pt x="600" y="200"/>
                  </a:lnTo>
                  <a:lnTo>
                    <a:pt x="586" y="231"/>
                  </a:lnTo>
                  <a:lnTo>
                    <a:pt x="567" y="264"/>
                  </a:lnTo>
                  <a:lnTo>
                    <a:pt x="542" y="300"/>
                  </a:lnTo>
                  <a:lnTo>
                    <a:pt x="527" y="319"/>
                  </a:lnTo>
                  <a:lnTo>
                    <a:pt x="513" y="335"/>
                  </a:lnTo>
                  <a:lnTo>
                    <a:pt x="494" y="352"/>
                  </a:lnTo>
                  <a:lnTo>
                    <a:pt x="475" y="369"/>
                  </a:lnTo>
                  <a:lnTo>
                    <a:pt x="454" y="385"/>
                  </a:lnTo>
                  <a:lnTo>
                    <a:pt x="431" y="400"/>
                  </a:lnTo>
                  <a:lnTo>
                    <a:pt x="408" y="412"/>
                  </a:lnTo>
                  <a:lnTo>
                    <a:pt x="381" y="425"/>
                  </a:lnTo>
                  <a:lnTo>
                    <a:pt x="354" y="435"/>
                  </a:lnTo>
                  <a:lnTo>
                    <a:pt x="323" y="444"/>
                  </a:lnTo>
                  <a:lnTo>
                    <a:pt x="290" y="452"/>
                  </a:lnTo>
                  <a:lnTo>
                    <a:pt x="256" y="456"/>
                  </a:lnTo>
                  <a:lnTo>
                    <a:pt x="219" y="458"/>
                  </a:lnTo>
                  <a:lnTo>
                    <a:pt x="181" y="458"/>
                  </a:lnTo>
                  <a:lnTo>
                    <a:pt x="140" y="454"/>
                  </a:lnTo>
                  <a:lnTo>
                    <a:pt x="96" y="450"/>
                  </a:lnTo>
                  <a:lnTo>
                    <a:pt x="50" y="439"/>
                  </a:lnTo>
                  <a:lnTo>
                    <a:pt x="0" y="427"/>
                  </a:lnTo>
                  <a:lnTo>
                    <a:pt x="0" y="4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grpSp>
        <p:nvGrpSpPr>
          <p:cNvPr id="33" name="组合 34">
            <a:extLst>
              <a:ext uri="{FF2B5EF4-FFF2-40B4-BE49-F238E27FC236}">
                <a16:creationId xmlns:a16="http://schemas.microsoft.com/office/drawing/2014/main" xmlns="" id="{26277B50-E5AC-401C-B8C8-366212E81739}"/>
              </a:ext>
            </a:extLst>
          </p:cNvPr>
          <p:cNvGrpSpPr/>
          <p:nvPr/>
        </p:nvGrpSpPr>
        <p:grpSpPr>
          <a:xfrm>
            <a:off x="5566038" y="3140090"/>
            <a:ext cx="513514" cy="329836"/>
            <a:chOff x="3698875" y="4430713"/>
            <a:chExt cx="1868487" cy="1200150"/>
          </a:xfrm>
          <a:solidFill>
            <a:srgbClr val="FFFFFF"/>
          </a:solidFill>
        </p:grpSpPr>
        <p:sp>
          <p:nvSpPr>
            <p:cNvPr id="52" name="Freeform 54">
              <a:extLst>
                <a:ext uri="{FF2B5EF4-FFF2-40B4-BE49-F238E27FC236}">
                  <a16:creationId xmlns:a16="http://schemas.microsoft.com/office/drawing/2014/main" xmlns="" id="{6DF828F7-1385-4955-857A-3CB60999B554}"/>
                </a:ext>
              </a:extLst>
            </p:cNvPr>
            <p:cNvSpPr/>
            <p:nvPr/>
          </p:nvSpPr>
          <p:spPr bwMode="auto">
            <a:xfrm>
              <a:off x="3843338" y="4430713"/>
              <a:ext cx="1082675" cy="350838"/>
            </a:xfrm>
            <a:custGeom>
              <a:avLst/>
              <a:gdLst>
                <a:gd name="T0" fmla="*/ 630 w 682"/>
                <a:gd name="T1" fmla="*/ 221 h 221"/>
                <a:gd name="T2" fmla="*/ 630 w 682"/>
                <a:gd name="T3" fmla="*/ 221 h 221"/>
                <a:gd name="T4" fmla="*/ 638 w 682"/>
                <a:gd name="T5" fmla="*/ 189 h 221"/>
                <a:gd name="T6" fmla="*/ 648 w 682"/>
                <a:gd name="T7" fmla="*/ 160 h 221"/>
                <a:gd name="T8" fmla="*/ 663 w 682"/>
                <a:gd name="T9" fmla="*/ 135 h 221"/>
                <a:gd name="T10" fmla="*/ 682 w 682"/>
                <a:gd name="T11" fmla="*/ 110 h 221"/>
                <a:gd name="T12" fmla="*/ 313 w 682"/>
                <a:gd name="T13" fmla="*/ 110 h 221"/>
                <a:gd name="T14" fmla="*/ 313 w 682"/>
                <a:gd name="T15" fmla="*/ 52 h 221"/>
                <a:gd name="T16" fmla="*/ 313 w 682"/>
                <a:gd name="T17" fmla="*/ 52 h 221"/>
                <a:gd name="T18" fmla="*/ 313 w 682"/>
                <a:gd name="T19" fmla="*/ 41 h 221"/>
                <a:gd name="T20" fmla="*/ 311 w 682"/>
                <a:gd name="T21" fmla="*/ 31 h 221"/>
                <a:gd name="T22" fmla="*/ 305 w 682"/>
                <a:gd name="T23" fmla="*/ 23 h 221"/>
                <a:gd name="T24" fmla="*/ 298 w 682"/>
                <a:gd name="T25" fmla="*/ 14 h 221"/>
                <a:gd name="T26" fmla="*/ 292 w 682"/>
                <a:gd name="T27" fmla="*/ 8 h 221"/>
                <a:gd name="T28" fmla="*/ 282 w 682"/>
                <a:gd name="T29" fmla="*/ 4 h 221"/>
                <a:gd name="T30" fmla="*/ 273 w 682"/>
                <a:gd name="T31" fmla="*/ 2 h 221"/>
                <a:gd name="T32" fmla="*/ 263 w 682"/>
                <a:gd name="T33" fmla="*/ 0 h 221"/>
                <a:gd name="T34" fmla="*/ 53 w 682"/>
                <a:gd name="T35" fmla="*/ 0 h 221"/>
                <a:gd name="T36" fmla="*/ 53 w 682"/>
                <a:gd name="T37" fmla="*/ 0 h 221"/>
                <a:gd name="T38" fmla="*/ 42 w 682"/>
                <a:gd name="T39" fmla="*/ 2 h 221"/>
                <a:gd name="T40" fmla="*/ 32 w 682"/>
                <a:gd name="T41" fmla="*/ 4 h 221"/>
                <a:gd name="T42" fmla="*/ 23 w 682"/>
                <a:gd name="T43" fmla="*/ 8 h 221"/>
                <a:gd name="T44" fmla="*/ 17 w 682"/>
                <a:gd name="T45" fmla="*/ 14 h 221"/>
                <a:gd name="T46" fmla="*/ 11 w 682"/>
                <a:gd name="T47" fmla="*/ 23 h 221"/>
                <a:gd name="T48" fmla="*/ 5 w 682"/>
                <a:gd name="T49" fmla="*/ 31 h 221"/>
                <a:gd name="T50" fmla="*/ 3 w 682"/>
                <a:gd name="T51" fmla="*/ 41 h 221"/>
                <a:gd name="T52" fmla="*/ 0 w 682"/>
                <a:gd name="T53" fmla="*/ 52 h 221"/>
                <a:gd name="T54" fmla="*/ 0 w 682"/>
                <a:gd name="T55" fmla="*/ 221 h 221"/>
                <a:gd name="T56" fmla="*/ 630 w 682"/>
                <a:gd name="T5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2" h="221">
                  <a:moveTo>
                    <a:pt x="630" y="221"/>
                  </a:moveTo>
                  <a:lnTo>
                    <a:pt x="630" y="221"/>
                  </a:lnTo>
                  <a:lnTo>
                    <a:pt x="638" y="189"/>
                  </a:lnTo>
                  <a:lnTo>
                    <a:pt x="648" y="160"/>
                  </a:lnTo>
                  <a:lnTo>
                    <a:pt x="663" y="135"/>
                  </a:lnTo>
                  <a:lnTo>
                    <a:pt x="682" y="110"/>
                  </a:lnTo>
                  <a:lnTo>
                    <a:pt x="313" y="110"/>
                  </a:lnTo>
                  <a:lnTo>
                    <a:pt x="313" y="52"/>
                  </a:lnTo>
                  <a:lnTo>
                    <a:pt x="313" y="52"/>
                  </a:lnTo>
                  <a:lnTo>
                    <a:pt x="313" y="41"/>
                  </a:lnTo>
                  <a:lnTo>
                    <a:pt x="311" y="31"/>
                  </a:lnTo>
                  <a:lnTo>
                    <a:pt x="305" y="23"/>
                  </a:lnTo>
                  <a:lnTo>
                    <a:pt x="298" y="14"/>
                  </a:lnTo>
                  <a:lnTo>
                    <a:pt x="292" y="8"/>
                  </a:lnTo>
                  <a:lnTo>
                    <a:pt x="282" y="4"/>
                  </a:lnTo>
                  <a:lnTo>
                    <a:pt x="273" y="2"/>
                  </a:lnTo>
                  <a:lnTo>
                    <a:pt x="263" y="0"/>
                  </a:lnTo>
                  <a:lnTo>
                    <a:pt x="53" y="0"/>
                  </a:lnTo>
                  <a:lnTo>
                    <a:pt x="53" y="0"/>
                  </a:lnTo>
                  <a:lnTo>
                    <a:pt x="42" y="2"/>
                  </a:lnTo>
                  <a:lnTo>
                    <a:pt x="32" y="4"/>
                  </a:lnTo>
                  <a:lnTo>
                    <a:pt x="23" y="8"/>
                  </a:lnTo>
                  <a:lnTo>
                    <a:pt x="17" y="14"/>
                  </a:lnTo>
                  <a:lnTo>
                    <a:pt x="11" y="23"/>
                  </a:lnTo>
                  <a:lnTo>
                    <a:pt x="5" y="31"/>
                  </a:lnTo>
                  <a:lnTo>
                    <a:pt x="3" y="41"/>
                  </a:lnTo>
                  <a:lnTo>
                    <a:pt x="0" y="52"/>
                  </a:lnTo>
                  <a:lnTo>
                    <a:pt x="0" y="221"/>
                  </a:lnTo>
                  <a:lnTo>
                    <a:pt x="630" y="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53" name="Freeform 55">
              <a:extLst>
                <a:ext uri="{FF2B5EF4-FFF2-40B4-BE49-F238E27FC236}">
                  <a16:creationId xmlns:a16="http://schemas.microsoft.com/office/drawing/2014/main" xmlns="" id="{5605DA68-FAB6-40D6-B855-3EC31F2C3018}"/>
                </a:ext>
              </a:extLst>
            </p:cNvPr>
            <p:cNvSpPr/>
            <p:nvPr/>
          </p:nvSpPr>
          <p:spPr bwMode="auto">
            <a:xfrm>
              <a:off x="3698875" y="4837113"/>
              <a:ext cx="1527175" cy="793750"/>
            </a:xfrm>
            <a:custGeom>
              <a:avLst/>
              <a:gdLst>
                <a:gd name="T0" fmla="*/ 714 w 962"/>
                <a:gd name="T1" fmla="*/ 17 h 500"/>
                <a:gd name="T2" fmla="*/ 714 w 962"/>
                <a:gd name="T3" fmla="*/ 17 h 500"/>
                <a:gd name="T4" fmla="*/ 714 w 962"/>
                <a:gd name="T5" fmla="*/ 0 h 500"/>
                <a:gd name="T6" fmla="*/ 37 w 962"/>
                <a:gd name="T7" fmla="*/ 0 h 500"/>
                <a:gd name="T8" fmla="*/ 37 w 962"/>
                <a:gd name="T9" fmla="*/ 0 h 500"/>
                <a:gd name="T10" fmla="*/ 29 w 962"/>
                <a:gd name="T11" fmla="*/ 0 h 500"/>
                <a:gd name="T12" fmla="*/ 21 w 962"/>
                <a:gd name="T13" fmla="*/ 2 h 500"/>
                <a:gd name="T14" fmla="*/ 14 w 962"/>
                <a:gd name="T15" fmla="*/ 4 h 500"/>
                <a:gd name="T16" fmla="*/ 10 w 962"/>
                <a:gd name="T17" fmla="*/ 8 h 500"/>
                <a:gd name="T18" fmla="*/ 6 w 962"/>
                <a:gd name="T19" fmla="*/ 15 h 500"/>
                <a:gd name="T20" fmla="*/ 2 w 962"/>
                <a:gd name="T21" fmla="*/ 19 h 500"/>
                <a:gd name="T22" fmla="*/ 0 w 962"/>
                <a:gd name="T23" fmla="*/ 33 h 500"/>
                <a:gd name="T24" fmla="*/ 0 w 962"/>
                <a:gd name="T25" fmla="*/ 33 h 500"/>
                <a:gd name="T26" fmla="*/ 2 w 962"/>
                <a:gd name="T27" fmla="*/ 46 h 500"/>
                <a:gd name="T28" fmla="*/ 106 w 962"/>
                <a:gd name="T29" fmla="*/ 448 h 500"/>
                <a:gd name="T30" fmla="*/ 106 w 962"/>
                <a:gd name="T31" fmla="*/ 448 h 500"/>
                <a:gd name="T32" fmla="*/ 110 w 962"/>
                <a:gd name="T33" fmla="*/ 458 h 500"/>
                <a:gd name="T34" fmla="*/ 114 w 962"/>
                <a:gd name="T35" fmla="*/ 469 h 500"/>
                <a:gd name="T36" fmla="*/ 123 w 962"/>
                <a:gd name="T37" fmla="*/ 477 h 500"/>
                <a:gd name="T38" fmla="*/ 131 w 962"/>
                <a:gd name="T39" fmla="*/ 485 h 500"/>
                <a:gd name="T40" fmla="*/ 141 w 962"/>
                <a:gd name="T41" fmla="*/ 492 h 500"/>
                <a:gd name="T42" fmla="*/ 152 w 962"/>
                <a:gd name="T43" fmla="*/ 496 h 500"/>
                <a:gd name="T44" fmla="*/ 162 w 962"/>
                <a:gd name="T45" fmla="*/ 500 h 500"/>
                <a:gd name="T46" fmla="*/ 175 w 962"/>
                <a:gd name="T47" fmla="*/ 500 h 500"/>
                <a:gd name="T48" fmla="*/ 848 w 962"/>
                <a:gd name="T49" fmla="*/ 500 h 500"/>
                <a:gd name="T50" fmla="*/ 848 w 962"/>
                <a:gd name="T51" fmla="*/ 500 h 500"/>
                <a:gd name="T52" fmla="*/ 858 w 962"/>
                <a:gd name="T53" fmla="*/ 500 h 500"/>
                <a:gd name="T54" fmla="*/ 868 w 962"/>
                <a:gd name="T55" fmla="*/ 496 h 500"/>
                <a:gd name="T56" fmla="*/ 879 w 962"/>
                <a:gd name="T57" fmla="*/ 492 h 500"/>
                <a:gd name="T58" fmla="*/ 889 w 962"/>
                <a:gd name="T59" fmla="*/ 485 h 500"/>
                <a:gd name="T60" fmla="*/ 898 w 962"/>
                <a:gd name="T61" fmla="*/ 477 h 500"/>
                <a:gd name="T62" fmla="*/ 906 w 962"/>
                <a:gd name="T63" fmla="*/ 469 h 500"/>
                <a:gd name="T64" fmla="*/ 912 w 962"/>
                <a:gd name="T65" fmla="*/ 458 h 500"/>
                <a:gd name="T66" fmla="*/ 914 w 962"/>
                <a:gd name="T67" fmla="*/ 448 h 500"/>
                <a:gd name="T68" fmla="*/ 962 w 962"/>
                <a:gd name="T69" fmla="*/ 269 h 500"/>
                <a:gd name="T70" fmla="*/ 962 w 962"/>
                <a:gd name="T71" fmla="*/ 269 h 500"/>
                <a:gd name="T72" fmla="*/ 937 w 962"/>
                <a:gd name="T73" fmla="*/ 267 h 500"/>
                <a:gd name="T74" fmla="*/ 912 w 962"/>
                <a:gd name="T75" fmla="*/ 262 h 500"/>
                <a:gd name="T76" fmla="*/ 887 w 962"/>
                <a:gd name="T77" fmla="*/ 256 h 500"/>
                <a:gd name="T78" fmla="*/ 864 w 962"/>
                <a:gd name="T79" fmla="*/ 248 h 500"/>
                <a:gd name="T80" fmla="*/ 843 w 962"/>
                <a:gd name="T81" fmla="*/ 235 h 500"/>
                <a:gd name="T82" fmla="*/ 823 w 962"/>
                <a:gd name="T83" fmla="*/ 223 h 500"/>
                <a:gd name="T84" fmla="*/ 804 w 962"/>
                <a:gd name="T85" fmla="*/ 208 h 500"/>
                <a:gd name="T86" fmla="*/ 787 w 962"/>
                <a:gd name="T87" fmla="*/ 192 h 500"/>
                <a:gd name="T88" fmla="*/ 771 w 962"/>
                <a:gd name="T89" fmla="*/ 175 h 500"/>
                <a:gd name="T90" fmla="*/ 756 w 962"/>
                <a:gd name="T91" fmla="*/ 156 h 500"/>
                <a:gd name="T92" fmla="*/ 743 w 962"/>
                <a:gd name="T93" fmla="*/ 135 h 500"/>
                <a:gd name="T94" fmla="*/ 733 w 962"/>
                <a:gd name="T95" fmla="*/ 112 h 500"/>
                <a:gd name="T96" fmla="*/ 725 w 962"/>
                <a:gd name="T97" fmla="*/ 90 h 500"/>
                <a:gd name="T98" fmla="*/ 718 w 962"/>
                <a:gd name="T99" fmla="*/ 67 h 500"/>
                <a:gd name="T100" fmla="*/ 714 w 962"/>
                <a:gd name="T101" fmla="*/ 42 h 500"/>
                <a:gd name="T102" fmla="*/ 714 w 962"/>
                <a:gd name="T103" fmla="*/ 17 h 500"/>
                <a:gd name="T104" fmla="*/ 714 w 962"/>
                <a:gd name="T105" fmla="*/ 17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2" h="500">
                  <a:moveTo>
                    <a:pt x="714" y="17"/>
                  </a:moveTo>
                  <a:lnTo>
                    <a:pt x="714" y="17"/>
                  </a:lnTo>
                  <a:lnTo>
                    <a:pt x="714" y="0"/>
                  </a:lnTo>
                  <a:lnTo>
                    <a:pt x="37" y="0"/>
                  </a:lnTo>
                  <a:lnTo>
                    <a:pt x="37" y="0"/>
                  </a:lnTo>
                  <a:lnTo>
                    <a:pt x="29" y="0"/>
                  </a:lnTo>
                  <a:lnTo>
                    <a:pt x="21" y="2"/>
                  </a:lnTo>
                  <a:lnTo>
                    <a:pt x="14" y="4"/>
                  </a:lnTo>
                  <a:lnTo>
                    <a:pt x="10" y="8"/>
                  </a:lnTo>
                  <a:lnTo>
                    <a:pt x="6" y="15"/>
                  </a:lnTo>
                  <a:lnTo>
                    <a:pt x="2" y="19"/>
                  </a:lnTo>
                  <a:lnTo>
                    <a:pt x="0" y="33"/>
                  </a:lnTo>
                  <a:lnTo>
                    <a:pt x="0" y="33"/>
                  </a:lnTo>
                  <a:lnTo>
                    <a:pt x="2" y="46"/>
                  </a:lnTo>
                  <a:lnTo>
                    <a:pt x="106" y="448"/>
                  </a:lnTo>
                  <a:lnTo>
                    <a:pt x="106" y="448"/>
                  </a:lnTo>
                  <a:lnTo>
                    <a:pt x="110" y="458"/>
                  </a:lnTo>
                  <a:lnTo>
                    <a:pt x="114" y="469"/>
                  </a:lnTo>
                  <a:lnTo>
                    <a:pt x="123" y="477"/>
                  </a:lnTo>
                  <a:lnTo>
                    <a:pt x="131" y="485"/>
                  </a:lnTo>
                  <a:lnTo>
                    <a:pt x="141" y="492"/>
                  </a:lnTo>
                  <a:lnTo>
                    <a:pt x="152" y="496"/>
                  </a:lnTo>
                  <a:lnTo>
                    <a:pt x="162" y="500"/>
                  </a:lnTo>
                  <a:lnTo>
                    <a:pt x="175" y="500"/>
                  </a:lnTo>
                  <a:lnTo>
                    <a:pt x="848" y="500"/>
                  </a:lnTo>
                  <a:lnTo>
                    <a:pt x="848" y="500"/>
                  </a:lnTo>
                  <a:lnTo>
                    <a:pt x="858" y="500"/>
                  </a:lnTo>
                  <a:lnTo>
                    <a:pt x="868" y="496"/>
                  </a:lnTo>
                  <a:lnTo>
                    <a:pt x="879" y="492"/>
                  </a:lnTo>
                  <a:lnTo>
                    <a:pt x="889" y="485"/>
                  </a:lnTo>
                  <a:lnTo>
                    <a:pt x="898" y="477"/>
                  </a:lnTo>
                  <a:lnTo>
                    <a:pt x="906" y="469"/>
                  </a:lnTo>
                  <a:lnTo>
                    <a:pt x="912" y="458"/>
                  </a:lnTo>
                  <a:lnTo>
                    <a:pt x="914" y="448"/>
                  </a:lnTo>
                  <a:lnTo>
                    <a:pt x="962" y="269"/>
                  </a:lnTo>
                  <a:lnTo>
                    <a:pt x="962" y="269"/>
                  </a:lnTo>
                  <a:lnTo>
                    <a:pt x="937" y="267"/>
                  </a:lnTo>
                  <a:lnTo>
                    <a:pt x="912" y="262"/>
                  </a:lnTo>
                  <a:lnTo>
                    <a:pt x="887" y="256"/>
                  </a:lnTo>
                  <a:lnTo>
                    <a:pt x="864" y="248"/>
                  </a:lnTo>
                  <a:lnTo>
                    <a:pt x="843" y="235"/>
                  </a:lnTo>
                  <a:lnTo>
                    <a:pt x="823" y="223"/>
                  </a:lnTo>
                  <a:lnTo>
                    <a:pt x="804" y="208"/>
                  </a:lnTo>
                  <a:lnTo>
                    <a:pt x="787" y="192"/>
                  </a:lnTo>
                  <a:lnTo>
                    <a:pt x="771" y="175"/>
                  </a:lnTo>
                  <a:lnTo>
                    <a:pt x="756" y="156"/>
                  </a:lnTo>
                  <a:lnTo>
                    <a:pt x="743" y="135"/>
                  </a:lnTo>
                  <a:lnTo>
                    <a:pt x="733" y="112"/>
                  </a:lnTo>
                  <a:lnTo>
                    <a:pt x="725" y="90"/>
                  </a:lnTo>
                  <a:lnTo>
                    <a:pt x="718" y="67"/>
                  </a:lnTo>
                  <a:lnTo>
                    <a:pt x="714" y="42"/>
                  </a:lnTo>
                  <a:lnTo>
                    <a:pt x="714" y="17"/>
                  </a:lnTo>
                  <a:lnTo>
                    <a:pt x="71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54" name="Freeform 56">
              <a:extLst>
                <a:ext uri="{FF2B5EF4-FFF2-40B4-BE49-F238E27FC236}">
                  <a16:creationId xmlns:a16="http://schemas.microsoft.com/office/drawing/2014/main" xmlns="" id="{C6E3D88E-7AE0-48E1-A967-1D6CD16BC9F0}"/>
                </a:ext>
              </a:extLst>
            </p:cNvPr>
            <p:cNvSpPr>
              <a:spLocks noEditPoints="1"/>
            </p:cNvSpPr>
            <p:nvPr/>
          </p:nvSpPr>
          <p:spPr bwMode="auto">
            <a:xfrm>
              <a:off x="4899025" y="4529138"/>
              <a:ext cx="668337" cy="665163"/>
            </a:xfrm>
            <a:custGeom>
              <a:avLst/>
              <a:gdLst>
                <a:gd name="T0" fmla="*/ 210 w 421"/>
                <a:gd name="T1" fmla="*/ 0 h 419"/>
                <a:gd name="T2" fmla="*/ 167 w 421"/>
                <a:gd name="T3" fmla="*/ 4 h 419"/>
                <a:gd name="T4" fmla="*/ 129 w 421"/>
                <a:gd name="T5" fmla="*/ 17 h 419"/>
                <a:gd name="T6" fmla="*/ 92 w 421"/>
                <a:gd name="T7" fmla="*/ 36 h 419"/>
                <a:gd name="T8" fmla="*/ 62 w 421"/>
                <a:gd name="T9" fmla="*/ 61 h 419"/>
                <a:gd name="T10" fmla="*/ 35 w 421"/>
                <a:gd name="T11" fmla="*/ 92 h 419"/>
                <a:gd name="T12" fmla="*/ 17 w 421"/>
                <a:gd name="T13" fmla="*/ 127 h 419"/>
                <a:gd name="T14" fmla="*/ 4 w 421"/>
                <a:gd name="T15" fmla="*/ 167 h 419"/>
                <a:gd name="T16" fmla="*/ 0 w 421"/>
                <a:gd name="T17" fmla="*/ 211 h 419"/>
                <a:gd name="T18" fmla="*/ 2 w 421"/>
                <a:gd name="T19" fmla="*/ 231 h 419"/>
                <a:gd name="T20" fmla="*/ 10 w 421"/>
                <a:gd name="T21" fmla="*/ 273 h 419"/>
                <a:gd name="T22" fmla="*/ 25 w 421"/>
                <a:gd name="T23" fmla="*/ 311 h 419"/>
                <a:gd name="T24" fmla="*/ 48 w 421"/>
                <a:gd name="T25" fmla="*/ 344 h 419"/>
                <a:gd name="T26" fmla="*/ 77 w 421"/>
                <a:gd name="T27" fmla="*/ 371 h 419"/>
                <a:gd name="T28" fmla="*/ 110 w 421"/>
                <a:gd name="T29" fmla="*/ 394 h 419"/>
                <a:gd name="T30" fmla="*/ 148 w 421"/>
                <a:gd name="T31" fmla="*/ 411 h 419"/>
                <a:gd name="T32" fmla="*/ 187 w 421"/>
                <a:gd name="T33" fmla="*/ 419 h 419"/>
                <a:gd name="T34" fmla="*/ 210 w 421"/>
                <a:gd name="T35" fmla="*/ 419 h 419"/>
                <a:gd name="T36" fmla="*/ 252 w 421"/>
                <a:gd name="T37" fmla="*/ 415 h 419"/>
                <a:gd name="T38" fmla="*/ 292 w 421"/>
                <a:gd name="T39" fmla="*/ 402 h 419"/>
                <a:gd name="T40" fmla="*/ 327 w 421"/>
                <a:gd name="T41" fmla="*/ 384 h 419"/>
                <a:gd name="T42" fmla="*/ 358 w 421"/>
                <a:gd name="T43" fmla="*/ 359 h 419"/>
                <a:gd name="T44" fmla="*/ 383 w 421"/>
                <a:gd name="T45" fmla="*/ 327 h 419"/>
                <a:gd name="T46" fmla="*/ 404 w 421"/>
                <a:gd name="T47" fmla="*/ 292 h 419"/>
                <a:gd name="T48" fmla="*/ 415 w 421"/>
                <a:gd name="T49" fmla="*/ 252 h 419"/>
                <a:gd name="T50" fmla="*/ 421 w 421"/>
                <a:gd name="T51" fmla="*/ 211 h 419"/>
                <a:gd name="T52" fmla="*/ 419 w 421"/>
                <a:gd name="T53" fmla="*/ 188 h 419"/>
                <a:gd name="T54" fmla="*/ 410 w 421"/>
                <a:gd name="T55" fmla="*/ 148 h 419"/>
                <a:gd name="T56" fmla="*/ 394 w 421"/>
                <a:gd name="T57" fmla="*/ 111 h 419"/>
                <a:gd name="T58" fmla="*/ 371 w 421"/>
                <a:gd name="T59" fmla="*/ 77 h 419"/>
                <a:gd name="T60" fmla="*/ 344 w 421"/>
                <a:gd name="T61" fmla="*/ 48 h 419"/>
                <a:gd name="T62" fmla="*/ 310 w 421"/>
                <a:gd name="T63" fmla="*/ 25 h 419"/>
                <a:gd name="T64" fmla="*/ 273 w 421"/>
                <a:gd name="T65" fmla="*/ 8 h 419"/>
                <a:gd name="T66" fmla="*/ 231 w 421"/>
                <a:gd name="T67" fmla="*/ 0 h 419"/>
                <a:gd name="T68" fmla="*/ 210 w 421"/>
                <a:gd name="T69" fmla="*/ 0 h 419"/>
                <a:gd name="T70" fmla="*/ 240 w 421"/>
                <a:gd name="T71" fmla="*/ 240 h 419"/>
                <a:gd name="T72" fmla="*/ 240 w 421"/>
                <a:gd name="T73" fmla="*/ 315 h 419"/>
                <a:gd name="T74" fmla="*/ 231 w 421"/>
                <a:gd name="T75" fmla="*/ 336 h 419"/>
                <a:gd name="T76" fmla="*/ 210 w 421"/>
                <a:gd name="T77" fmla="*/ 344 h 419"/>
                <a:gd name="T78" fmla="*/ 198 w 421"/>
                <a:gd name="T79" fmla="*/ 342 h 419"/>
                <a:gd name="T80" fmla="*/ 183 w 421"/>
                <a:gd name="T81" fmla="*/ 325 h 419"/>
                <a:gd name="T82" fmla="*/ 181 w 421"/>
                <a:gd name="T83" fmla="*/ 240 h 419"/>
                <a:gd name="T84" fmla="*/ 106 w 421"/>
                <a:gd name="T85" fmla="*/ 240 h 419"/>
                <a:gd name="T86" fmla="*/ 85 w 421"/>
                <a:gd name="T87" fmla="*/ 231 h 419"/>
                <a:gd name="T88" fmla="*/ 75 w 421"/>
                <a:gd name="T89" fmla="*/ 211 h 419"/>
                <a:gd name="T90" fmla="*/ 79 w 421"/>
                <a:gd name="T91" fmla="*/ 198 h 419"/>
                <a:gd name="T92" fmla="*/ 94 w 421"/>
                <a:gd name="T93" fmla="*/ 184 h 419"/>
                <a:gd name="T94" fmla="*/ 181 w 421"/>
                <a:gd name="T95" fmla="*/ 181 h 419"/>
                <a:gd name="T96" fmla="*/ 181 w 421"/>
                <a:gd name="T97" fmla="*/ 104 h 419"/>
                <a:gd name="T98" fmla="*/ 190 w 421"/>
                <a:gd name="T99" fmla="*/ 83 h 419"/>
                <a:gd name="T100" fmla="*/ 210 w 421"/>
                <a:gd name="T101" fmla="*/ 75 h 419"/>
                <a:gd name="T102" fmla="*/ 221 w 421"/>
                <a:gd name="T103" fmla="*/ 77 h 419"/>
                <a:gd name="T104" fmla="*/ 237 w 421"/>
                <a:gd name="T105" fmla="*/ 94 h 419"/>
                <a:gd name="T106" fmla="*/ 240 w 421"/>
                <a:gd name="T107" fmla="*/ 181 h 419"/>
                <a:gd name="T108" fmla="*/ 315 w 421"/>
                <a:gd name="T109" fmla="*/ 181 h 419"/>
                <a:gd name="T110" fmla="*/ 335 w 421"/>
                <a:gd name="T111" fmla="*/ 190 h 419"/>
                <a:gd name="T112" fmla="*/ 344 w 421"/>
                <a:gd name="T113" fmla="*/ 211 h 419"/>
                <a:gd name="T114" fmla="*/ 342 w 421"/>
                <a:gd name="T115" fmla="*/ 221 h 419"/>
                <a:gd name="T116" fmla="*/ 325 w 421"/>
                <a:gd name="T117" fmla="*/ 238 h 419"/>
                <a:gd name="T118" fmla="*/ 315 w 421"/>
                <a:gd name="T119" fmla="*/ 24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 h="419">
                  <a:moveTo>
                    <a:pt x="210" y="0"/>
                  </a:moveTo>
                  <a:lnTo>
                    <a:pt x="210" y="0"/>
                  </a:lnTo>
                  <a:lnTo>
                    <a:pt x="187" y="0"/>
                  </a:lnTo>
                  <a:lnTo>
                    <a:pt x="167" y="4"/>
                  </a:lnTo>
                  <a:lnTo>
                    <a:pt x="148" y="8"/>
                  </a:lnTo>
                  <a:lnTo>
                    <a:pt x="129" y="17"/>
                  </a:lnTo>
                  <a:lnTo>
                    <a:pt x="110" y="25"/>
                  </a:lnTo>
                  <a:lnTo>
                    <a:pt x="92" y="36"/>
                  </a:lnTo>
                  <a:lnTo>
                    <a:pt x="77" y="48"/>
                  </a:lnTo>
                  <a:lnTo>
                    <a:pt x="62" y="61"/>
                  </a:lnTo>
                  <a:lnTo>
                    <a:pt x="48" y="77"/>
                  </a:lnTo>
                  <a:lnTo>
                    <a:pt x="35" y="92"/>
                  </a:lnTo>
                  <a:lnTo>
                    <a:pt x="25" y="111"/>
                  </a:lnTo>
                  <a:lnTo>
                    <a:pt x="17" y="127"/>
                  </a:lnTo>
                  <a:lnTo>
                    <a:pt x="10" y="148"/>
                  </a:lnTo>
                  <a:lnTo>
                    <a:pt x="4" y="167"/>
                  </a:lnTo>
                  <a:lnTo>
                    <a:pt x="2" y="188"/>
                  </a:lnTo>
                  <a:lnTo>
                    <a:pt x="0" y="211"/>
                  </a:lnTo>
                  <a:lnTo>
                    <a:pt x="0" y="211"/>
                  </a:lnTo>
                  <a:lnTo>
                    <a:pt x="2" y="231"/>
                  </a:lnTo>
                  <a:lnTo>
                    <a:pt x="4" y="252"/>
                  </a:lnTo>
                  <a:lnTo>
                    <a:pt x="10" y="273"/>
                  </a:lnTo>
                  <a:lnTo>
                    <a:pt x="17" y="292"/>
                  </a:lnTo>
                  <a:lnTo>
                    <a:pt x="25" y="311"/>
                  </a:lnTo>
                  <a:lnTo>
                    <a:pt x="35" y="327"/>
                  </a:lnTo>
                  <a:lnTo>
                    <a:pt x="48" y="344"/>
                  </a:lnTo>
                  <a:lnTo>
                    <a:pt x="62" y="359"/>
                  </a:lnTo>
                  <a:lnTo>
                    <a:pt x="77" y="371"/>
                  </a:lnTo>
                  <a:lnTo>
                    <a:pt x="92" y="384"/>
                  </a:lnTo>
                  <a:lnTo>
                    <a:pt x="110" y="394"/>
                  </a:lnTo>
                  <a:lnTo>
                    <a:pt x="129" y="402"/>
                  </a:lnTo>
                  <a:lnTo>
                    <a:pt x="148" y="411"/>
                  </a:lnTo>
                  <a:lnTo>
                    <a:pt x="167" y="415"/>
                  </a:lnTo>
                  <a:lnTo>
                    <a:pt x="187" y="419"/>
                  </a:lnTo>
                  <a:lnTo>
                    <a:pt x="210" y="419"/>
                  </a:lnTo>
                  <a:lnTo>
                    <a:pt x="210" y="419"/>
                  </a:lnTo>
                  <a:lnTo>
                    <a:pt x="231" y="419"/>
                  </a:lnTo>
                  <a:lnTo>
                    <a:pt x="252" y="415"/>
                  </a:lnTo>
                  <a:lnTo>
                    <a:pt x="273" y="411"/>
                  </a:lnTo>
                  <a:lnTo>
                    <a:pt x="292" y="402"/>
                  </a:lnTo>
                  <a:lnTo>
                    <a:pt x="310" y="394"/>
                  </a:lnTo>
                  <a:lnTo>
                    <a:pt x="327" y="384"/>
                  </a:lnTo>
                  <a:lnTo>
                    <a:pt x="344" y="371"/>
                  </a:lnTo>
                  <a:lnTo>
                    <a:pt x="358" y="359"/>
                  </a:lnTo>
                  <a:lnTo>
                    <a:pt x="371" y="344"/>
                  </a:lnTo>
                  <a:lnTo>
                    <a:pt x="383" y="327"/>
                  </a:lnTo>
                  <a:lnTo>
                    <a:pt x="394" y="311"/>
                  </a:lnTo>
                  <a:lnTo>
                    <a:pt x="404" y="292"/>
                  </a:lnTo>
                  <a:lnTo>
                    <a:pt x="410" y="273"/>
                  </a:lnTo>
                  <a:lnTo>
                    <a:pt x="415" y="252"/>
                  </a:lnTo>
                  <a:lnTo>
                    <a:pt x="419" y="231"/>
                  </a:lnTo>
                  <a:lnTo>
                    <a:pt x="421" y="211"/>
                  </a:lnTo>
                  <a:lnTo>
                    <a:pt x="421" y="211"/>
                  </a:lnTo>
                  <a:lnTo>
                    <a:pt x="419" y="188"/>
                  </a:lnTo>
                  <a:lnTo>
                    <a:pt x="415" y="167"/>
                  </a:lnTo>
                  <a:lnTo>
                    <a:pt x="410" y="148"/>
                  </a:lnTo>
                  <a:lnTo>
                    <a:pt x="404" y="127"/>
                  </a:lnTo>
                  <a:lnTo>
                    <a:pt x="394" y="111"/>
                  </a:lnTo>
                  <a:lnTo>
                    <a:pt x="383" y="92"/>
                  </a:lnTo>
                  <a:lnTo>
                    <a:pt x="371" y="77"/>
                  </a:lnTo>
                  <a:lnTo>
                    <a:pt x="358" y="61"/>
                  </a:lnTo>
                  <a:lnTo>
                    <a:pt x="344" y="48"/>
                  </a:lnTo>
                  <a:lnTo>
                    <a:pt x="327" y="36"/>
                  </a:lnTo>
                  <a:lnTo>
                    <a:pt x="310" y="25"/>
                  </a:lnTo>
                  <a:lnTo>
                    <a:pt x="292" y="17"/>
                  </a:lnTo>
                  <a:lnTo>
                    <a:pt x="273" y="8"/>
                  </a:lnTo>
                  <a:lnTo>
                    <a:pt x="252" y="4"/>
                  </a:lnTo>
                  <a:lnTo>
                    <a:pt x="231" y="0"/>
                  </a:lnTo>
                  <a:lnTo>
                    <a:pt x="210" y="0"/>
                  </a:lnTo>
                  <a:lnTo>
                    <a:pt x="210" y="0"/>
                  </a:lnTo>
                  <a:close/>
                  <a:moveTo>
                    <a:pt x="315" y="240"/>
                  </a:moveTo>
                  <a:lnTo>
                    <a:pt x="240" y="240"/>
                  </a:lnTo>
                  <a:lnTo>
                    <a:pt x="240" y="315"/>
                  </a:lnTo>
                  <a:lnTo>
                    <a:pt x="240" y="315"/>
                  </a:lnTo>
                  <a:lnTo>
                    <a:pt x="237" y="325"/>
                  </a:lnTo>
                  <a:lnTo>
                    <a:pt x="231" y="336"/>
                  </a:lnTo>
                  <a:lnTo>
                    <a:pt x="221" y="342"/>
                  </a:lnTo>
                  <a:lnTo>
                    <a:pt x="210" y="344"/>
                  </a:lnTo>
                  <a:lnTo>
                    <a:pt x="210" y="344"/>
                  </a:lnTo>
                  <a:lnTo>
                    <a:pt x="198" y="342"/>
                  </a:lnTo>
                  <a:lnTo>
                    <a:pt x="190" y="336"/>
                  </a:lnTo>
                  <a:lnTo>
                    <a:pt x="183" y="325"/>
                  </a:lnTo>
                  <a:lnTo>
                    <a:pt x="181" y="315"/>
                  </a:lnTo>
                  <a:lnTo>
                    <a:pt x="181" y="240"/>
                  </a:lnTo>
                  <a:lnTo>
                    <a:pt x="106" y="240"/>
                  </a:lnTo>
                  <a:lnTo>
                    <a:pt x="106" y="240"/>
                  </a:lnTo>
                  <a:lnTo>
                    <a:pt x="94" y="238"/>
                  </a:lnTo>
                  <a:lnTo>
                    <a:pt x="85" y="231"/>
                  </a:lnTo>
                  <a:lnTo>
                    <a:pt x="79" y="221"/>
                  </a:lnTo>
                  <a:lnTo>
                    <a:pt x="75" y="211"/>
                  </a:lnTo>
                  <a:lnTo>
                    <a:pt x="75" y="211"/>
                  </a:lnTo>
                  <a:lnTo>
                    <a:pt x="79" y="198"/>
                  </a:lnTo>
                  <a:lnTo>
                    <a:pt x="85" y="190"/>
                  </a:lnTo>
                  <a:lnTo>
                    <a:pt x="94" y="184"/>
                  </a:lnTo>
                  <a:lnTo>
                    <a:pt x="106" y="181"/>
                  </a:lnTo>
                  <a:lnTo>
                    <a:pt x="181" y="181"/>
                  </a:lnTo>
                  <a:lnTo>
                    <a:pt x="181" y="104"/>
                  </a:lnTo>
                  <a:lnTo>
                    <a:pt x="181" y="104"/>
                  </a:lnTo>
                  <a:lnTo>
                    <a:pt x="183" y="94"/>
                  </a:lnTo>
                  <a:lnTo>
                    <a:pt x="190" y="83"/>
                  </a:lnTo>
                  <a:lnTo>
                    <a:pt x="198" y="77"/>
                  </a:lnTo>
                  <a:lnTo>
                    <a:pt x="210" y="75"/>
                  </a:lnTo>
                  <a:lnTo>
                    <a:pt x="210" y="75"/>
                  </a:lnTo>
                  <a:lnTo>
                    <a:pt x="221" y="77"/>
                  </a:lnTo>
                  <a:lnTo>
                    <a:pt x="231" y="83"/>
                  </a:lnTo>
                  <a:lnTo>
                    <a:pt x="237" y="94"/>
                  </a:lnTo>
                  <a:lnTo>
                    <a:pt x="240" y="104"/>
                  </a:lnTo>
                  <a:lnTo>
                    <a:pt x="240" y="181"/>
                  </a:lnTo>
                  <a:lnTo>
                    <a:pt x="315" y="181"/>
                  </a:lnTo>
                  <a:lnTo>
                    <a:pt x="315" y="181"/>
                  </a:lnTo>
                  <a:lnTo>
                    <a:pt x="325" y="184"/>
                  </a:lnTo>
                  <a:lnTo>
                    <a:pt x="335" y="190"/>
                  </a:lnTo>
                  <a:lnTo>
                    <a:pt x="342" y="198"/>
                  </a:lnTo>
                  <a:lnTo>
                    <a:pt x="344" y="211"/>
                  </a:lnTo>
                  <a:lnTo>
                    <a:pt x="344" y="211"/>
                  </a:lnTo>
                  <a:lnTo>
                    <a:pt x="342" y="221"/>
                  </a:lnTo>
                  <a:lnTo>
                    <a:pt x="335" y="231"/>
                  </a:lnTo>
                  <a:lnTo>
                    <a:pt x="325" y="238"/>
                  </a:lnTo>
                  <a:lnTo>
                    <a:pt x="315" y="240"/>
                  </a:lnTo>
                  <a:lnTo>
                    <a:pt x="315"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grpSp>
        <p:nvGrpSpPr>
          <p:cNvPr id="34" name="组合 31">
            <a:extLst>
              <a:ext uri="{FF2B5EF4-FFF2-40B4-BE49-F238E27FC236}">
                <a16:creationId xmlns:a16="http://schemas.microsoft.com/office/drawing/2014/main" xmlns="" id="{D2DF5C34-903C-49C1-AF93-876309878756}"/>
              </a:ext>
            </a:extLst>
          </p:cNvPr>
          <p:cNvGrpSpPr/>
          <p:nvPr/>
        </p:nvGrpSpPr>
        <p:grpSpPr>
          <a:xfrm>
            <a:off x="6773565" y="2907098"/>
            <a:ext cx="628950" cy="447002"/>
            <a:chOff x="9936163" y="1336675"/>
            <a:chExt cx="2030412" cy="1443038"/>
          </a:xfrm>
          <a:solidFill>
            <a:srgbClr val="FFFFFF"/>
          </a:solidFill>
        </p:grpSpPr>
        <p:sp>
          <p:nvSpPr>
            <p:cNvPr id="50" name="Freeform 58">
              <a:extLst>
                <a:ext uri="{FF2B5EF4-FFF2-40B4-BE49-F238E27FC236}">
                  <a16:creationId xmlns:a16="http://schemas.microsoft.com/office/drawing/2014/main" xmlns="" id="{C3A4B215-3A39-4A92-BE69-5B8DD5744AF8}"/>
                </a:ext>
              </a:extLst>
            </p:cNvPr>
            <p:cNvSpPr/>
            <p:nvPr/>
          </p:nvSpPr>
          <p:spPr bwMode="auto">
            <a:xfrm>
              <a:off x="10944225" y="1336675"/>
              <a:ext cx="1022350" cy="1300163"/>
            </a:xfrm>
            <a:custGeom>
              <a:avLst/>
              <a:gdLst>
                <a:gd name="T0" fmla="*/ 644 w 644"/>
                <a:gd name="T1" fmla="*/ 321 h 819"/>
                <a:gd name="T2" fmla="*/ 635 w 644"/>
                <a:gd name="T3" fmla="*/ 257 h 819"/>
                <a:gd name="T4" fmla="*/ 613 w 644"/>
                <a:gd name="T5" fmla="*/ 196 h 819"/>
                <a:gd name="T6" fmla="*/ 573 w 644"/>
                <a:gd name="T7" fmla="*/ 142 h 819"/>
                <a:gd name="T8" fmla="*/ 523 w 644"/>
                <a:gd name="T9" fmla="*/ 94 h 819"/>
                <a:gd name="T10" fmla="*/ 463 w 644"/>
                <a:gd name="T11" fmla="*/ 57 h 819"/>
                <a:gd name="T12" fmla="*/ 392 w 644"/>
                <a:gd name="T13" fmla="*/ 25 h 819"/>
                <a:gd name="T14" fmla="*/ 315 w 644"/>
                <a:gd name="T15" fmla="*/ 9 h 819"/>
                <a:gd name="T16" fmla="*/ 231 w 644"/>
                <a:gd name="T17" fmla="*/ 0 h 819"/>
                <a:gd name="T18" fmla="*/ 198 w 644"/>
                <a:gd name="T19" fmla="*/ 3 h 819"/>
                <a:gd name="T20" fmla="*/ 138 w 644"/>
                <a:gd name="T21" fmla="*/ 9 h 819"/>
                <a:gd name="T22" fmla="*/ 79 w 644"/>
                <a:gd name="T23" fmla="*/ 23 h 819"/>
                <a:gd name="T24" fmla="*/ 25 w 644"/>
                <a:gd name="T25" fmla="*/ 44 h 819"/>
                <a:gd name="T26" fmla="*/ 0 w 644"/>
                <a:gd name="T27" fmla="*/ 57 h 819"/>
                <a:gd name="T28" fmla="*/ 56 w 644"/>
                <a:gd name="T29" fmla="*/ 84 h 819"/>
                <a:gd name="T30" fmla="*/ 106 w 644"/>
                <a:gd name="T31" fmla="*/ 115 h 819"/>
                <a:gd name="T32" fmla="*/ 152 w 644"/>
                <a:gd name="T33" fmla="*/ 150 h 819"/>
                <a:gd name="T34" fmla="*/ 190 w 644"/>
                <a:gd name="T35" fmla="*/ 192 h 819"/>
                <a:gd name="T36" fmla="*/ 221 w 644"/>
                <a:gd name="T37" fmla="*/ 238 h 819"/>
                <a:gd name="T38" fmla="*/ 244 w 644"/>
                <a:gd name="T39" fmla="*/ 286 h 819"/>
                <a:gd name="T40" fmla="*/ 258 w 644"/>
                <a:gd name="T41" fmla="*/ 338 h 819"/>
                <a:gd name="T42" fmla="*/ 263 w 644"/>
                <a:gd name="T43" fmla="*/ 392 h 819"/>
                <a:gd name="T44" fmla="*/ 263 w 644"/>
                <a:gd name="T45" fmla="*/ 413 h 819"/>
                <a:gd name="T46" fmla="*/ 256 w 644"/>
                <a:gd name="T47" fmla="*/ 455 h 819"/>
                <a:gd name="T48" fmla="*/ 244 w 644"/>
                <a:gd name="T49" fmla="*/ 496 h 819"/>
                <a:gd name="T50" fmla="*/ 227 w 644"/>
                <a:gd name="T51" fmla="*/ 536 h 819"/>
                <a:gd name="T52" fmla="*/ 204 w 644"/>
                <a:gd name="T53" fmla="*/ 571 h 819"/>
                <a:gd name="T54" fmla="*/ 177 w 644"/>
                <a:gd name="T55" fmla="*/ 607 h 819"/>
                <a:gd name="T56" fmla="*/ 146 w 644"/>
                <a:gd name="T57" fmla="*/ 640 h 819"/>
                <a:gd name="T58" fmla="*/ 108 w 644"/>
                <a:gd name="T59" fmla="*/ 669 h 819"/>
                <a:gd name="T60" fmla="*/ 90 w 644"/>
                <a:gd name="T61" fmla="*/ 684 h 819"/>
                <a:gd name="T62" fmla="*/ 113 w 644"/>
                <a:gd name="T63" fmla="*/ 715 h 819"/>
                <a:gd name="T64" fmla="*/ 140 w 644"/>
                <a:gd name="T65" fmla="*/ 744 h 819"/>
                <a:gd name="T66" fmla="*/ 173 w 644"/>
                <a:gd name="T67" fmla="*/ 769 h 819"/>
                <a:gd name="T68" fmla="*/ 208 w 644"/>
                <a:gd name="T69" fmla="*/ 788 h 819"/>
                <a:gd name="T70" fmla="*/ 246 w 644"/>
                <a:gd name="T71" fmla="*/ 805 h 819"/>
                <a:gd name="T72" fmla="*/ 285 w 644"/>
                <a:gd name="T73" fmla="*/ 815 h 819"/>
                <a:gd name="T74" fmla="*/ 329 w 644"/>
                <a:gd name="T75" fmla="*/ 819 h 819"/>
                <a:gd name="T76" fmla="*/ 373 w 644"/>
                <a:gd name="T77" fmla="*/ 817 h 819"/>
                <a:gd name="T78" fmla="*/ 354 w 644"/>
                <a:gd name="T79" fmla="*/ 809 h 819"/>
                <a:gd name="T80" fmla="*/ 310 w 644"/>
                <a:gd name="T81" fmla="*/ 784 h 819"/>
                <a:gd name="T82" fmla="*/ 281 w 644"/>
                <a:gd name="T83" fmla="*/ 757 h 819"/>
                <a:gd name="T84" fmla="*/ 263 w 644"/>
                <a:gd name="T85" fmla="*/ 732 h 819"/>
                <a:gd name="T86" fmla="*/ 250 w 644"/>
                <a:gd name="T87" fmla="*/ 701 h 819"/>
                <a:gd name="T88" fmla="*/ 244 w 644"/>
                <a:gd name="T89" fmla="*/ 663 h 819"/>
                <a:gd name="T90" fmla="*/ 244 w 644"/>
                <a:gd name="T91" fmla="*/ 642 h 819"/>
                <a:gd name="T92" fmla="*/ 252 w 644"/>
                <a:gd name="T93" fmla="*/ 640 h 819"/>
                <a:gd name="T94" fmla="*/ 331 w 644"/>
                <a:gd name="T95" fmla="*/ 632 h 819"/>
                <a:gd name="T96" fmla="*/ 404 w 644"/>
                <a:gd name="T97" fmla="*/ 611 h 819"/>
                <a:gd name="T98" fmla="*/ 473 w 644"/>
                <a:gd name="T99" fmla="*/ 580 h 819"/>
                <a:gd name="T100" fmla="*/ 529 w 644"/>
                <a:gd name="T101" fmla="*/ 542 h 819"/>
                <a:gd name="T102" fmla="*/ 577 w 644"/>
                <a:gd name="T103" fmla="*/ 494 h 819"/>
                <a:gd name="T104" fmla="*/ 615 w 644"/>
                <a:gd name="T105" fmla="*/ 442 h 819"/>
                <a:gd name="T106" fmla="*/ 638 w 644"/>
                <a:gd name="T107" fmla="*/ 384 h 819"/>
                <a:gd name="T108" fmla="*/ 644 w 644"/>
                <a:gd name="T109" fmla="*/ 321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4" h="819">
                  <a:moveTo>
                    <a:pt x="644" y="321"/>
                  </a:moveTo>
                  <a:lnTo>
                    <a:pt x="644" y="321"/>
                  </a:lnTo>
                  <a:lnTo>
                    <a:pt x="642" y="288"/>
                  </a:lnTo>
                  <a:lnTo>
                    <a:pt x="635" y="257"/>
                  </a:lnTo>
                  <a:lnTo>
                    <a:pt x="625" y="225"/>
                  </a:lnTo>
                  <a:lnTo>
                    <a:pt x="613" y="196"/>
                  </a:lnTo>
                  <a:lnTo>
                    <a:pt x="594" y="169"/>
                  </a:lnTo>
                  <a:lnTo>
                    <a:pt x="573" y="142"/>
                  </a:lnTo>
                  <a:lnTo>
                    <a:pt x="550" y="117"/>
                  </a:lnTo>
                  <a:lnTo>
                    <a:pt x="523" y="94"/>
                  </a:lnTo>
                  <a:lnTo>
                    <a:pt x="494" y="73"/>
                  </a:lnTo>
                  <a:lnTo>
                    <a:pt x="463" y="57"/>
                  </a:lnTo>
                  <a:lnTo>
                    <a:pt x="427" y="40"/>
                  </a:lnTo>
                  <a:lnTo>
                    <a:pt x="392" y="25"/>
                  </a:lnTo>
                  <a:lnTo>
                    <a:pt x="354" y="15"/>
                  </a:lnTo>
                  <a:lnTo>
                    <a:pt x="315" y="9"/>
                  </a:lnTo>
                  <a:lnTo>
                    <a:pt x="273" y="3"/>
                  </a:lnTo>
                  <a:lnTo>
                    <a:pt x="231" y="0"/>
                  </a:lnTo>
                  <a:lnTo>
                    <a:pt x="231" y="0"/>
                  </a:lnTo>
                  <a:lnTo>
                    <a:pt x="198" y="3"/>
                  </a:lnTo>
                  <a:lnTo>
                    <a:pt x="167" y="5"/>
                  </a:lnTo>
                  <a:lnTo>
                    <a:pt x="138" y="9"/>
                  </a:lnTo>
                  <a:lnTo>
                    <a:pt x="108" y="17"/>
                  </a:lnTo>
                  <a:lnTo>
                    <a:pt x="79" y="23"/>
                  </a:lnTo>
                  <a:lnTo>
                    <a:pt x="52" y="34"/>
                  </a:lnTo>
                  <a:lnTo>
                    <a:pt x="25" y="44"/>
                  </a:lnTo>
                  <a:lnTo>
                    <a:pt x="0" y="57"/>
                  </a:lnTo>
                  <a:lnTo>
                    <a:pt x="0" y="57"/>
                  </a:lnTo>
                  <a:lnTo>
                    <a:pt x="27" y="69"/>
                  </a:lnTo>
                  <a:lnTo>
                    <a:pt x="56" y="84"/>
                  </a:lnTo>
                  <a:lnTo>
                    <a:pt x="81" y="98"/>
                  </a:lnTo>
                  <a:lnTo>
                    <a:pt x="106" y="115"/>
                  </a:lnTo>
                  <a:lnTo>
                    <a:pt x="129" y="132"/>
                  </a:lnTo>
                  <a:lnTo>
                    <a:pt x="152" y="150"/>
                  </a:lnTo>
                  <a:lnTo>
                    <a:pt x="171" y="171"/>
                  </a:lnTo>
                  <a:lnTo>
                    <a:pt x="190" y="192"/>
                  </a:lnTo>
                  <a:lnTo>
                    <a:pt x="206" y="215"/>
                  </a:lnTo>
                  <a:lnTo>
                    <a:pt x="221" y="238"/>
                  </a:lnTo>
                  <a:lnTo>
                    <a:pt x="233" y="261"/>
                  </a:lnTo>
                  <a:lnTo>
                    <a:pt x="244" y="286"/>
                  </a:lnTo>
                  <a:lnTo>
                    <a:pt x="252" y="313"/>
                  </a:lnTo>
                  <a:lnTo>
                    <a:pt x="258" y="338"/>
                  </a:lnTo>
                  <a:lnTo>
                    <a:pt x="263" y="365"/>
                  </a:lnTo>
                  <a:lnTo>
                    <a:pt x="263" y="392"/>
                  </a:lnTo>
                  <a:lnTo>
                    <a:pt x="263" y="392"/>
                  </a:lnTo>
                  <a:lnTo>
                    <a:pt x="263" y="413"/>
                  </a:lnTo>
                  <a:lnTo>
                    <a:pt x="260" y="434"/>
                  </a:lnTo>
                  <a:lnTo>
                    <a:pt x="256" y="455"/>
                  </a:lnTo>
                  <a:lnTo>
                    <a:pt x="252" y="475"/>
                  </a:lnTo>
                  <a:lnTo>
                    <a:pt x="244" y="496"/>
                  </a:lnTo>
                  <a:lnTo>
                    <a:pt x="238" y="515"/>
                  </a:lnTo>
                  <a:lnTo>
                    <a:pt x="227" y="536"/>
                  </a:lnTo>
                  <a:lnTo>
                    <a:pt x="217" y="555"/>
                  </a:lnTo>
                  <a:lnTo>
                    <a:pt x="204" y="571"/>
                  </a:lnTo>
                  <a:lnTo>
                    <a:pt x="192" y="590"/>
                  </a:lnTo>
                  <a:lnTo>
                    <a:pt x="177" y="607"/>
                  </a:lnTo>
                  <a:lnTo>
                    <a:pt x="163" y="623"/>
                  </a:lnTo>
                  <a:lnTo>
                    <a:pt x="146" y="640"/>
                  </a:lnTo>
                  <a:lnTo>
                    <a:pt x="127" y="655"/>
                  </a:lnTo>
                  <a:lnTo>
                    <a:pt x="108" y="669"/>
                  </a:lnTo>
                  <a:lnTo>
                    <a:pt x="90" y="684"/>
                  </a:lnTo>
                  <a:lnTo>
                    <a:pt x="90" y="684"/>
                  </a:lnTo>
                  <a:lnTo>
                    <a:pt x="100" y="698"/>
                  </a:lnTo>
                  <a:lnTo>
                    <a:pt x="113" y="715"/>
                  </a:lnTo>
                  <a:lnTo>
                    <a:pt x="125" y="730"/>
                  </a:lnTo>
                  <a:lnTo>
                    <a:pt x="140" y="744"/>
                  </a:lnTo>
                  <a:lnTo>
                    <a:pt x="156" y="757"/>
                  </a:lnTo>
                  <a:lnTo>
                    <a:pt x="173" y="769"/>
                  </a:lnTo>
                  <a:lnTo>
                    <a:pt x="190" y="780"/>
                  </a:lnTo>
                  <a:lnTo>
                    <a:pt x="208" y="788"/>
                  </a:lnTo>
                  <a:lnTo>
                    <a:pt x="227" y="798"/>
                  </a:lnTo>
                  <a:lnTo>
                    <a:pt x="246" y="805"/>
                  </a:lnTo>
                  <a:lnTo>
                    <a:pt x="267" y="811"/>
                  </a:lnTo>
                  <a:lnTo>
                    <a:pt x="285" y="815"/>
                  </a:lnTo>
                  <a:lnTo>
                    <a:pt x="308" y="817"/>
                  </a:lnTo>
                  <a:lnTo>
                    <a:pt x="329" y="819"/>
                  </a:lnTo>
                  <a:lnTo>
                    <a:pt x="350" y="819"/>
                  </a:lnTo>
                  <a:lnTo>
                    <a:pt x="373" y="817"/>
                  </a:lnTo>
                  <a:lnTo>
                    <a:pt x="373" y="817"/>
                  </a:lnTo>
                  <a:lnTo>
                    <a:pt x="354" y="809"/>
                  </a:lnTo>
                  <a:lnTo>
                    <a:pt x="333" y="798"/>
                  </a:lnTo>
                  <a:lnTo>
                    <a:pt x="310" y="784"/>
                  </a:lnTo>
                  <a:lnTo>
                    <a:pt x="290" y="767"/>
                  </a:lnTo>
                  <a:lnTo>
                    <a:pt x="281" y="757"/>
                  </a:lnTo>
                  <a:lnTo>
                    <a:pt x="271" y="744"/>
                  </a:lnTo>
                  <a:lnTo>
                    <a:pt x="263" y="732"/>
                  </a:lnTo>
                  <a:lnTo>
                    <a:pt x="256" y="717"/>
                  </a:lnTo>
                  <a:lnTo>
                    <a:pt x="250" y="701"/>
                  </a:lnTo>
                  <a:lnTo>
                    <a:pt x="246" y="682"/>
                  </a:lnTo>
                  <a:lnTo>
                    <a:pt x="244" y="663"/>
                  </a:lnTo>
                  <a:lnTo>
                    <a:pt x="244" y="642"/>
                  </a:lnTo>
                  <a:lnTo>
                    <a:pt x="244" y="642"/>
                  </a:lnTo>
                  <a:lnTo>
                    <a:pt x="252" y="640"/>
                  </a:lnTo>
                  <a:lnTo>
                    <a:pt x="252" y="640"/>
                  </a:lnTo>
                  <a:lnTo>
                    <a:pt x="292" y="636"/>
                  </a:lnTo>
                  <a:lnTo>
                    <a:pt x="331" y="632"/>
                  </a:lnTo>
                  <a:lnTo>
                    <a:pt x="369" y="621"/>
                  </a:lnTo>
                  <a:lnTo>
                    <a:pt x="404" y="611"/>
                  </a:lnTo>
                  <a:lnTo>
                    <a:pt x="440" y="596"/>
                  </a:lnTo>
                  <a:lnTo>
                    <a:pt x="473" y="580"/>
                  </a:lnTo>
                  <a:lnTo>
                    <a:pt x="502" y="563"/>
                  </a:lnTo>
                  <a:lnTo>
                    <a:pt x="529" y="542"/>
                  </a:lnTo>
                  <a:lnTo>
                    <a:pt x="556" y="519"/>
                  </a:lnTo>
                  <a:lnTo>
                    <a:pt x="577" y="494"/>
                  </a:lnTo>
                  <a:lnTo>
                    <a:pt x="598" y="469"/>
                  </a:lnTo>
                  <a:lnTo>
                    <a:pt x="615" y="442"/>
                  </a:lnTo>
                  <a:lnTo>
                    <a:pt x="627" y="413"/>
                  </a:lnTo>
                  <a:lnTo>
                    <a:pt x="638" y="384"/>
                  </a:lnTo>
                  <a:lnTo>
                    <a:pt x="642" y="353"/>
                  </a:lnTo>
                  <a:lnTo>
                    <a:pt x="644" y="321"/>
                  </a:lnTo>
                  <a:lnTo>
                    <a:pt x="644" y="3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51" name="Freeform 59">
              <a:extLst>
                <a:ext uri="{FF2B5EF4-FFF2-40B4-BE49-F238E27FC236}">
                  <a16:creationId xmlns:a16="http://schemas.microsoft.com/office/drawing/2014/main" xmlns="" id="{72C8083B-D38C-44F8-B414-4FB57E8B46B1}"/>
                </a:ext>
              </a:extLst>
            </p:cNvPr>
            <p:cNvSpPr>
              <a:spLocks noEditPoints="1"/>
            </p:cNvSpPr>
            <p:nvPr/>
          </p:nvSpPr>
          <p:spPr bwMode="auto">
            <a:xfrm>
              <a:off x="9936163" y="1436688"/>
              <a:ext cx="1355725" cy="1343025"/>
            </a:xfrm>
            <a:custGeom>
              <a:avLst/>
              <a:gdLst>
                <a:gd name="T0" fmla="*/ 852 w 854"/>
                <a:gd name="T1" fmla="*/ 296 h 846"/>
                <a:gd name="T2" fmla="*/ 820 w 854"/>
                <a:gd name="T3" fmla="*/ 202 h 846"/>
                <a:gd name="T4" fmla="*/ 758 w 854"/>
                <a:gd name="T5" fmla="*/ 119 h 846"/>
                <a:gd name="T6" fmla="*/ 666 w 854"/>
                <a:gd name="T7" fmla="*/ 56 h 846"/>
                <a:gd name="T8" fmla="*/ 554 w 854"/>
                <a:gd name="T9" fmla="*/ 15 h 846"/>
                <a:gd name="T10" fmla="*/ 427 w 854"/>
                <a:gd name="T11" fmla="*/ 0 h 846"/>
                <a:gd name="T12" fmla="*/ 341 w 854"/>
                <a:gd name="T13" fmla="*/ 6 h 846"/>
                <a:gd name="T14" fmla="*/ 225 w 854"/>
                <a:gd name="T15" fmla="*/ 40 h 846"/>
                <a:gd name="T16" fmla="*/ 125 w 854"/>
                <a:gd name="T17" fmla="*/ 96 h 846"/>
                <a:gd name="T18" fmla="*/ 52 w 854"/>
                <a:gd name="T19" fmla="*/ 173 h 846"/>
                <a:gd name="T20" fmla="*/ 8 w 854"/>
                <a:gd name="T21" fmla="*/ 262 h 846"/>
                <a:gd name="T22" fmla="*/ 0 w 854"/>
                <a:gd name="T23" fmla="*/ 329 h 846"/>
                <a:gd name="T24" fmla="*/ 18 w 854"/>
                <a:gd name="T25" fmla="*/ 425 h 846"/>
                <a:gd name="T26" fmla="*/ 68 w 854"/>
                <a:gd name="T27" fmla="*/ 508 h 846"/>
                <a:gd name="T28" fmla="*/ 148 w 854"/>
                <a:gd name="T29" fmla="*/ 579 h 846"/>
                <a:gd name="T30" fmla="*/ 248 w 854"/>
                <a:gd name="T31" fmla="*/ 629 h 846"/>
                <a:gd name="T32" fmla="*/ 364 w 854"/>
                <a:gd name="T33" fmla="*/ 656 h 846"/>
                <a:gd name="T34" fmla="*/ 414 w 854"/>
                <a:gd name="T35" fmla="*/ 660 h 846"/>
                <a:gd name="T36" fmla="*/ 410 w 854"/>
                <a:gd name="T37" fmla="*/ 702 h 846"/>
                <a:gd name="T38" fmla="*/ 393 w 854"/>
                <a:gd name="T39" fmla="*/ 754 h 846"/>
                <a:gd name="T40" fmla="*/ 366 w 854"/>
                <a:gd name="T41" fmla="*/ 790 h 846"/>
                <a:gd name="T42" fmla="*/ 300 w 854"/>
                <a:gd name="T43" fmla="*/ 835 h 846"/>
                <a:gd name="T44" fmla="*/ 310 w 854"/>
                <a:gd name="T45" fmla="*/ 846 h 846"/>
                <a:gd name="T46" fmla="*/ 391 w 854"/>
                <a:gd name="T47" fmla="*/ 835 h 846"/>
                <a:gd name="T48" fmla="*/ 466 w 854"/>
                <a:gd name="T49" fmla="*/ 806 h 846"/>
                <a:gd name="T50" fmla="*/ 529 w 854"/>
                <a:gd name="T51" fmla="*/ 758 h 846"/>
                <a:gd name="T52" fmla="*/ 577 w 854"/>
                <a:gd name="T53" fmla="*/ 698 h 846"/>
                <a:gd name="T54" fmla="*/ 606 w 854"/>
                <a:gd name="T55" fmla="*/ 629 h 846"/>
                <a:gd name="T56" fmla="*/ 633 w 854"/>
                <a:gd name="T57" fmla="*/ 619 h 846"/>
                <a:gd name="T58" fmla="*/ 706 w 854"/>
                <a:gd name="T59" fmla="*/ 579 h 846"/>
                <a:gd name="T60" fmla="*/ 768 w 854"/>
                <a:gd name="T61" fmla="*/ 529 h 846"/>
                <a:gd name="T62" fmla="*/ 814 w 854"/>
                <a:gd name="T63" fmla="*/ 469 h 846"/>
                <a:gd name="T64" fmla="*/ 843 w 854"/>
                <a:gd name="T65" fmla="*/ 402 h 846"/>
                <a:gd name="T66" fmla="*/ 854 w 854"/>
                <a:gd name="T67" fmla="*/ 329 h 846"/>
                <a:gd name="T68" fmla="*/ 427 w 854"/>
                <a:gd name="T69" fmla="*/ 150 h 846"/>
                <a:gd name="T70" fmla="*/ 462 w 854"/>
                <a:gd name="T71" fmla="*/ 158 h 846"/>
                <a:gd name="T72" fmla="*/ 479 w 854"/>
                <a:gd name="T73" fmla="*/ 183 h 846"/>
                <a:gd name="T74" fmla="*/ 481 w 854"/>
                <a:gd name="T75" fmla="*/ 206 h 846"/>
                <a:gd name="T76" fmla="*/ 468 w 854"/>
                <a:gd name="T77" fmla="*/ 315 h 846"/>
                <a:gd name="T78" fmla="*/ 456 w 854"/>
                <a:gd name="T79" fmla="*/ 371 h 846"/>
                <a:gd name="T80" fmla="*/ 427 w 854"/>
                <a:gd name="T81" fmla="*/ 385 h 846"/>
                <a:gd name="T82" fmla="*/ 406 w 854"/>
                <a:gd name="T83" fmla="*/ 379 h 846"/>
                <a:gd name="T84" fmla="*/ 395 w 854"/>
                <a:gd name="T85" fmla="*/ 360 h 846"/>
                <a:gd name="T86" fmla="*/ 375 w 854"/>
                <a:gd name="T87" fmla="*/ 237 h 846"/>
                <a:gd name="T88" fmla="*/ 375 w 854"/>
                <a:gd name="T89" fmla="*/ 194 h 846"/>
                <a:gd name="T90" fmla="*/ 385 w 854"/>
                <a:gd name="T91" fmla="*/ 165 h 846"/>
                <a:gd name="T92" fmla="*/ 414 w 854"/>
                <a:gd name="T93" fmla="*/ 150 h 846"/>
                <a:gd name="T94" fmla="*/ 427 w 854"/>
                <a:gd name="T95" fmla="*/ 515 h 846"/>
                <a:gd name="T96" fmla="*/ 406 w 854"/>
                <a:gd name="T97" fmla="*/ 510 h 846"/>
                <a:gd name="T98" fmla="*/ 381 w 854"/>
                <a:gd name="T99" fmla="*/ 490 h 846"/>
                <a:gd name="T100" fmla="*/ 373 w 854"/>
                <a:gd name="T101" fmla="*/ 458 h 846"/>
                <a:gd name="T102" fmla="*/ 377 w 854"/>
                <a:gd name="T103" fmla="*/ 438 h 846"/>
                <a:gd name="T104" fmla="*/ 395 w 854"/>
                <a:gd name="T105" fmla="*/ 412 h 846"/>
                <a:gd name="T106" fmla="*/ 427 w 854"/>
                <a:gd name="T107" fmla="*/ 404 h 846"/>
                <a:gd name="T108" fmla="*/ 450 w 854"/>
                <a:gd name="T109" fmla="*/ 408 h 846"/>
                <a:gd name="T110" fmla="*/ 473 w 854"/>
                <a:gd name="T111" fmla="*/ 427 h 846"/>
                <a:gd name="T112" fmla="*/ 483 w 854"/>
                <a:gd name="T113" fmla="*/ 458 h 846"/>
                <a:gd name="T114" fmla="*/ 479 w 854"/>
                <a:gd name="T115" fmla="*/ 479 h 846"/>
                <a:gd name="T116" fmla="*/ 458 w 854"/>
                <a:gd name="T117" fmla="*/ 504 h 846"/>
                <a:gd name="T118" fmla="*/ 427 w 854"/>
                <a:gd name="T119" fmla="*/ 515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4" h="846">
                  <a:moveTo>
                    <a:pt x="854" y="329"/>
                  </a:moveTo>
                  <a:lnTo>
                    <a:pt x="854" y="329"/>
                  </a:lnTo>
                  <a:lnTo>
                    <a:pt x="852" y="296"/>
                  </a:lnTo>
                  <a:lnTo>
                    <a:pt x="845" y="262"/>
                  </a:lnTo>
                  <a:lnTo>
                    <a:pt x="835" y="231"/>
                  </a:lnTo>
                  <a:lnTo>
                    <a:pt x="820" y="202"/>
                  </a:lnTo>
                  <a:lnTo>
                    <a:pt x="804" y="173"/>
                  </a:lnTo>
                  <a:lnTo>
                    <a:pt x="781" y="146"/>
                  </a:lnTo>
                  <a:lnTo>
                    <a:pt x="758" y="119"/>
                  </a:lnTo>
                  <a:lnTo>
                    <a:pt x="729" y="96"/>
                  </a:lnTo>
                  <a:lnTo>
                    <a:pt x="700" y="75"/>
                  </a:lnTo>
                  <a:lnTo>
                    <a:pt x="666" y="56"/>
                  </a:lnTo>
                  <a:lnTo>
                    <a:pt x="631" y="40"/>
                  </a:lnTo>
                  <a:lnTo>
                    <a:pt x="593" y="25"/>
                  </a:lnTo>
                  <a:lnTo>
                    <a:pt x="554" y="15"/>
                  </a:lnTo>
                  <a:lnTo>
                    <a:pt x="514" y="6"/>
                  </a:lnTo>
                  <a:lnTo>
                    <a:pt x="470" y="2"/>
                  </a:lnTo>
                  <a:lnTo>
                    <a:pt x="427" y="0"/>
                  </a:lnTo>
                  <a:lnTo>
                    <a:pt x="427" y="0"/>
                  </a:lnTo>
                  <a:lnTo>
                    <a:pt x="383" y="2"/>
                  </a:lnTo>
                  <a:lnTo>
                    <a:pt x="341" y="6"/>
                  </a:lnTo>
                  <a:lnTo>
                    <a:pt x="300" y="15"/>
                  </a:lnTo>
                  <a:lnTo>
                    <a:pt x="262" y="25"/>
                  </a:lnTo>
                  <a:lnTo>
                    <a:pt x="225" y="40"/>
                  </a:lnTo>
                  <a:lnTo>
                    <a:pt x="189" y="56"/>
                  </a:lnTo>
                  <a:lnTo>
                    <a:pt x="156" y="75"/>
                  </a:lnTo>
                  <a:lnTo>
                    <a:pt x="125" y="96"/>
                  </a:lnTo>
                  <a:lnTo>
                    <a:pt x="98" y="119"/>
                  </a:lnTo>
                  <a:lnTo>
                    <a:pt x="73" y="146"/>
                  </a:lnTo>
                  <a:lnTo>
                    <a:pt x="52" y="173"/>
                  </a:lnTo>
                  <a:lnTo>
                    <a:pt x="33" y="202"/>
                  </a:lnTo>
                  <a:lnTo>
                    <a:pt x="18" y="231"/>
                  </a:lnTo>
                  <a:lnTo>
                    <a:pt x="8" y="262"/>
                  </a:lnTo>
                  <a:lnTo>
                    <a:pt x="2" y="296"/>
                  </a:lnTo>
                  <a:lnTo>
                    <a:pt x="0" y="329"/>
                  </a:lnTo>
                  <a:lnTo>
                    <a:pt x="0" y="329"/>
                  </a:lnTo>
                  <a:lnTo>
                    <a:pt x="2" y="362"/>
                  </a:lnTo>
                  <a:lnTo>
                    <a:pt x="8" y="394"/>
                  </a:lnTo>
                  <a:lnTo>
                    <a:pt x="18" y="425"/>
                  </a:lnTo>
                  <a:lnTo>
                    <a:pt x="31" y="454"/>
                  </a:lnTo>
                  <a:lnTo>
                    <a:pt x="50" y="483"/>
                  </a:lnTo>
                  <a:lnTo>
                    <a:pt x="68" y="508"/>
                  </a:lnTo>
                  <a:lnTo>
                    <a:pt x="91" y="533"/>
                  </a:lnTo>
                  <a:lnTo>
                    <a:pt x="118" y="556"/>
                  </a:lnTo>
                  <a:lnTo>
                    <a:pt x="148" y="579"/>
                  </a:lnTo>
                  <a:lnTo>
                    <a:pt x="179" y="598"/>
                  </a:lnTo>
                  <a:lnTo>
                    <a:pt x="212" y="615"/>
                  </a:lnTo>
                  <a:lnTo>
                    <a:pt x="248" y="629"/>
                  </a:lnTo>
                  <a:lnTo>
                    <a:pt x="285" y="640"/>
                  </a:lnTo>
                  <a:lnTo>
                    <a:pt x="325" y="650"/>
                  </a:lnTo>
                  <a:lnTo>
                    <a:pt x="364" y="656"/>
                  </a:lnTo>
                  <a:lnTo>
                    <a:pt x="406" y="658"/>
                  </a:lnTo>
                  <a:lnTo>
                    <a:pt x="406" y="658"/>
                  </a:lnTo>
                  <a:lnTo>
                    <a:pt x="414" y="660"/>
                  </a:lnTo>
                  <a:lnTo>
                    <a:pt x="414" y="660"/>
                  </a:lnTo>
                  <a:lnTo>
                    <a:pt x="414" y="683"/>
                  </a:lnTo>
                  <a:lnTo>
                    <a:pt x="410" y="702"/>
                  </a:lnTo>
                  <a:lnTo>
                    <a:pt x="406" y="721"/>
                  </a:lnTo>
                  <a:lnTo>
                    <a:pt x="402" y="738"/>
                  </a:lnTo>
                  <a:lnTo>
                    <a:pt x="393" y="754"/>
                  </a:lnTo>
                  <a:lnTo>
                    <a:pt x="385" y="767"/>
                  </a:lnTo>
                  <a:lnTo>
                    <a:pt x="377" y="779"/>
                  </a:lnTo>
                  <a:lnTo>
                    <a:pt x="366" y="790"/>
                  </a:lnTo>
                  <a:lnTo>
                    <a:pt x="345" y="808"/>
                  </a:lnTo>
                  <a:lnTo>
                    <a:pt x="323" y="823"/>
                  </a:lnTo>
                  <a:lnTo>
                    <a:pt x="300" y="835"/>
                  </a:lnTo>
                  <a:lnTo>
                    <a:pt x="281" y="844"/>
                  </a:lnTo>
                  <a:lnTo>
                    <a:pt x="281" y="844"/>
                  </a:lnTo>
                  <a:lnTo>
                    <a:pt x="310" y="846"/>
                  </a:lnTo>
                  <a:lnTo>
                    <a:pt x="337" y="844"/>
                  </a:lnTo>
                  <a:lnTo>
                    <a:pt x="364" y="842"/>
                  </a:lnTo>
                  <a:lnTo>
                    <a:pt x="391" y="835"/>
                  </a:lnTo>
                  <a:lnTo>
                    <a:pt x="418" y="827"/>
                  </a:lnTo>
                  <a:lnTo>
                    <a:pt x="443" y="819"/>
                  </a:lnTo>
                  <a:lnTo>
                    <a:pt x="466" y="806"/>
                  </a:lnTo>
                  <a:lnTo>
                    <a:pt x="489" y="792"/>
                  </a:lnTo>
                  <a:lnTo>
                    <a:pt x="510" y="775"/>
                  </a:lnTo>
                  <a:lnTo>
                    <a:pt x="529" y="758"/>
                  </a:lnTo>
                  <a:lnTo>
                    <a:pt x="548" y="740"/>
                  </a:lnTo>
                  <a:lnTo>
                    <a:pt x="564" y="719"/>
                  </a:lnTo>
                  <a:lnTo>
                    <a:pt x="577" y="698"/>
                  </a:lnTo>
                  <a:lnTo>
                    <a:pt x="589" y="677"/>
                  </a:lnTo>
                  <a:lnTo>
                    <a:pt x="600" y="652"/>
                  </a:lnTo>
                  <a:lnTo>
                    <a:pt x="606" y="629"/>
                  </a:lnTo>
                  <a:lnTo>
                    <a:pt x="606" y="629"/>
                  </a:lnTo>
                  <a:lnTo>
                    <a:pt x="606" y="629"/>
                  </a:lnTo>
                  <a:lnTo>
                    <a:pt x="633" y="619"/>
                  </a:lnTo>
                  <a:lnTo>
                    <a:pt x="658" y="606"/>
                  </a:lnTo>
                  <a:lnTo>
                    <a:pt x="683" y="594"/>
                  </a:lnTo>
                  <a:lnTo>
                    <a:pt x="706" y="579"/>
                  </a:lnTo>
                  <a:lnTo>
                    <a:pt x="729" y="563"/>
                  </a:lnTo>
                  <a:lnTo>
                    <a:pt x="750" y="546"/>
                  </a:lnTo>
                  <a:lnTo>
                    <a:pt x="768" y="529"/>
                  </a:lnTo>
                  <a:lnTo>
                    <a:pt x="785" y="510"/>
                  </a:lnTo>
                  <a:lnTo>
                    <a:pt x="802" y="490"/>
                  </a:lnTo>
                  <a:lnTo>
                    <a:pt x="814" y="469"/>
                  </a:lnTo>
                  <a:lnTo>
                    <a:pt x="827" y="448"/>
                  </a:lnTo>
                  <a:lnTo>
                    <a:pt x="837" y="425"/>
                  </a:lnTo>
                  <a:lnTo>
                    <a:pt x="843" y="402"/>
                  </a:lnTo>
                  <a:lnTo>
                    <a:pt x="850" y="379"/>
                  </a:lnTo>
                  <a:lnTo>
                    <a:pt x="854" y="354"/>
                  </a:lnTo>
                  <a:lnTo>
                    <a:pt x="854" y="329"/>
                  </a:lnTo>
                  <a:lnTo>
                    <a:pt x="854" y="329"/>
                  </a:lnTo>
                  <a:close/>
                  <a:moveTo>
                    <a:pt x="427" y="150"/>
                  </a:moveTo>
                  <a:lnTo>
                    <a:pt x="427" y="150"/>
                  </a:lnTo>
                  <a:lnTo>
                    <a:pt x="441" y="150"/>
                  </a:lnTo>
                  <a:lnTo>
                    <a:pt x="452" y="154"/>
                  </a:lnTo>
                  <a:lnTo>
                    <a:pt x="462" y="158"/>
                  </a:lnTo>
                  <a:lnTo>
                    <a:pt x="468" y="165"/>
                  </a:lnTo>
                  <a:lnTo>
                    <a:pt x="475" y="173"/>
                  </a:lnTo>
                  <a:lnTo>
                    <a:pt x="479" y="183"/>
                  </a:lnTo>
                  <a:lnTo>
                    <a:pt x="481" y="194"/>
                  </a:lnTo>
                  <a:lnTo>
                    <a:pt x="481" y="206"/>
                  </a:lnTo>
                  <a:lnTo>
                    <a:pt x="481" y="206"/>
                  </a:lnTo>
                  <a:lnTo>
                    <a:pt x="479" y="237"/>
                  </a:lnTo>
                  <a:lnTo>
                    <a:pt x="475" y="273"/>
                  </a:lnTo>
                  <a:lnTo>
                    <a:pt x="468" y="315"/>
                  </a:lnTo>
                  <a:lnTo>
                    <a:pt x="458" y="360"/>
                  </a:lnTo>
                  <a:lnTo>
                    <a:pt x="458" y="360"/>
                  </a:lnTo>
                  <a:lnTo>
                    <a:pt x="456" y="371"/>
                  </a:lnTo>
                  <a:lnTo>
                    <a:pt x="450" y="379"/>
                  </a:lnTo>
                  <a:lnTo>
                    <a:pt x="441" y="383"/>
                  </a:lnTo>
                  <a:lnTo>
                    <a:pt x="427" y="385"/>
                  </a:lnTo>
                  <a:lnTo>
                    <a:pt x="427" y="385"/>
                  </a:lnTo>
                  <a:lnTo>
                    <a:pt x="414" y="383"/>
                  </a:lnTo>
                  <a:lnTo>
                    <a:pt x="406" y="379"/>
                  </a:lnTo>
                  <a:lnTo>
                    <a:pt x="400" y="371"/>
                  </a:lnTo>
                  <a:lnTo>
                    <a:pt x="395" y="360"/>
                  </a:lnTo>
                  <a:lnTo>
                    <a:pt x="395" y="360"/>
                  </a:lnTo>
                  <a:lnTo>
                    <a:pt x="387" y="315"/>
                  </a:lnTo>
                  <a:lnTo>
                    <a:pt x="379" y="273"/>
                  </a:lnTo>
                  <a:lnTo>
                    <a:pt x="375" y="237"/>
                  </a:lnTo>
                  <a:lnTo>
                    <a:pt x="375" y="206"/>
                  </a:lnTo>
                  <a:lnTo>
                    <a:pt x="375" y="206"/>
                  </a:lnTo>
                  <a:lnTo>
                    <a:pt x="375" y="194"/>
                  </a:lnTo>
                  <a:lnTo>
                    <a:pt x="377" y="183"/>
                  </a:lnTo>
                  <a:lnTo>
                    <a:pt x="381" y="173"/>
                  </a:lnTo>
                  <a:lnTo>
                    <a:pt x="385" y="165"/>
                  </a:lnTo>
                  <a:lnTo>
                    <a:pt x="393" y="158"/>
                  </a:lnTo>
                  <a:lnTo>
                    <a:pt x="402" y="154"/>
                  </a:lnTo>
                  <a:lnTo>
                    <a:pt x="414" y="150"/>
                  </a:lnTo>
                  <a:lnTo>
                    <a:pt x="427" y="150"/>
                  </a:lnTo>
                  <a:lnTo>
                    <a:pt x="427" y="150"/>
                  </a:lnTo>
                  <a:close/>
                  <a:moveTo>
                    <a:pt x="427" y="515"/>
                  </a:moveTo>
                  <a:lnTo>
                    <a:pt x="427" y="515"/>
                  </a:lnTo>
                  <a:lnTo>
                    <a:pt x="416" y="513"/>
                  </a:lnTo>
                  <a:lnTo>
                    <a:pt x="406" y="510"/>
                  </a:lnTo>
                  <a:lnTo>
                    <a:pt x="395" y="504"/>
                  </a:lnTo>
                  <a:lnTo>
                    <a:pt x="389" y="498"/>
                  </a:lnTo>
                  <a:lnTo>
                    <a:pt x="381" y="490"/>
                  </a:lnTo>
                  <a:lnTo>
                    <a:pt x="377" y="479"/>
                  </a:lnTo>
                  <a:lnTo>
                    <a:pt x="373" y="469"/>
                  </a:lnTo>
                  <a:lnTo>
                    <a:pt x="373" y="458"/>
                  </a:lnTo>
                  <a:lnTo>
                    <a:pt x="373" y="458"/>
                  </a:lnTo>
                  <a:lnTo>
                    <a:pt x="373" y="448"/>
                  </a:lnTo>
                  <a:lnTo>
                    <a:pt x="377" y="438"/>
                  </a:lnTo>
                  <a:lnTo>
                    <a:pt x="381" y="427"/>
                  </a:lnTo>
                  <a:lnTo>
                    <a:pt x="389" y="419"/>
                  </a:lnTo>
                  <a:lnTo>
                    <a:pt x="395" y="412"/>
                  </a:lnTo>
                  <a:lnTo>
                    <a:pt x="406" y="408"/>
                  </a:lnTo>
                  <a:lnTo>
                    <a:pt x="416" y="404"/>
                  </a:lnTo>
                  <a:lnTo>
                    <a:pt x="427" y="404"/>
                  </a:lnTo>
                  <a:lnTo>
                    <a:pt x="427" y="404"/>
                  </a:lnTo>
                  <a:lnTo>
                    <a:pt x="439" y="404"/>
                  </a:lnTo>
                  <a:lnTo>
                    <a:pt x="450" y="408"/>
                  </a:lnTo>
                  <a:lnTo>
                    <a:pt x="458" y="412"/>
                  </a:lnTo>
                  <a:lnTo>
                    <a:pt x="466" y="419"/>
                  </a:lnTo>
                  <a:lnTo>
                    <a:pt x="473" y="427"/>
                  </a:lnTo>
                  <a:lnTo>
                    <a:pt x="479" y="438"/>
                  </a:lnTo>
                  <a:lnTo>
                    <a:pt x="481" y="448"/>
                  </a:lnTo>
                  <a:lnTo>
                    <a:pt x="483" y="458"/>
                  </a:lnTo>
                  <a:lnTo>
                    <a:pt x="483" y="458"/>
                  </a:lnTo>
                  <a:lnTo>
                    <a:pt x="481" y="469"/>
                  </a:lnTo>
                  <a:lnTo>
                    <a:pt x="479" y="479"/>
                  </a:lnTo>
                  <a:lnTo>
                    <a:pt x="473" y="490"/>
                  </a:lnTo>
                  <a:lnTo>
                    <a:pt x="466" y="498"/>
                  </a:lnTo>
                  <a:lnTo>
                    <a:pt x="458" y="504"/>
                  </a:lnTo>
                  <a:lnTo>
                    <a:pt x="450" y="510"/>
                  </a:lnTo>
                  <a:lnTo>
                    <a:pt x="439" y="513"/>
                  </a:lnTo>
                  <a:lnTo>
                    <a:pt x="427" y="515"/>
                  </a:lnTo>
                  <a:lnTo>
                    <a:pt x="427" y="5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grpSp>
        <p:nvGrpSpPr>
          <p:cNvPr id="35" name="组合 35">
            <a:extLst>
              <a:ext uri="{FF2B5EF4-FFF2-40B4-BE49-F238E27FC236}">
                <a16:creationId xmlns:a16="http://schemas.microsoft.com/office/drawing/2014/main" xmlns="" id="{97FC00C2-65A9-4706-954C-FA43BC59156B}"/>
              </a:ext>
            </a:extLst>
          </p:cNvPr>
          <p:cNvGrpSpPr/>
          <p:nvPr/>
        </p:nvGrpSpPr>
        <p:grpSpPr>
          <a:xfrm>
            <a:off x="6801830" y="4000275"/>
            <a:ext cx="701084" cy="497408"/>
            <a:chOff x="328613" y="4324350"/>
            <a:chExt cx="1841500" cy="1306513"/>
          </a:xfrm>
          <a:solidFill>
            <a:srgbClr val="FFFFFF"/>
          </a:solidFill>
        </p:grpSpPr>
        <p:sp>
          <p:nvSpPr>
            <p:cNvPr id="47" name="Freeform 61">
              <a:extLst>
                <a:ext uri="{FF2B5EF4-FFF2-40B4-BE49-F238E27FC236}">
                  <a16:creationId xmlns:a16="http://schemas.microsoft.com/office/drawing/2014/main" xmlns="" id="{D90A82C1-C9A4-4126-819C-E71F6BE28886}"/>
                </a:ext>
              </a:extLst>
            </p:cNvPr>
            <p:cNvSpPr/>
            <p:nvPr/>
          </p:nvSpPr>
          <p:spPr bwMode="auto">
            <a:xfrm>
              <a:off x="328613" y="5019675"/>
              <a:ext cx="1385887" cy="611188"/>
            </a:xfrm>
            <a:custGeom>
              <a:avLst/>
              <a:gdLst>
                <a:gd name="T0" fmla="*/ 804 w 873"/>
                <a:gd name="T1" fmla="*/ 281 h 385"/>
                <a:gd name="T2" fmla="*/ 804 w 873"/>
                <a:gd name="T3" fmla="*/ 281 h 385"/>
                <a:gd name="T4" fmla="*/ 779 w 873"/>
                <a:gd name="T5" fmla="*/ 279 h 385"/>
                <a:gd name="T6" fmla="*/ 779 w 873"/>
                <a:gd name="T7" fmla="*/ 279 h 385"/>
                <a:gd name="T8" fmla="*/ 750 w 873"/>
                <a:gd name="T9" fmla="*/ 277 h 385"/>
                <a:gd name="T10" fmla="*/ 721 w 873"/>
                <a:gd name="T11" fmla="*/ 268 h 385"/>
                <a:gd name="T12" fmla="*/ 694 w 873"/>
                <a:gd name="T13" fmla="*/ 260 h 385"/>
                <a:gd name="T14" fmla="*/ 667 w 873"/>
                <a:gd name="T15" fmla="*/ 247 h 385"/>
                <a:gd name="T16" fmla="*/ 642 w 873"/>
                <a:gd name="T17" fmla="*/ 233 h 385"/>
                <a:gd name="T18" fmla="*/ 617 w 873"/>
                <a:gd name="T19" fmla="*/ 214 h 385"/>
                <a:gd name="T20" fmla="*/ 596 w 873"/>
                <a:gd name="T21" fmla="*/ 195 h 385"/>
                <a:gd name="T22" fmla="*/ 575 w 873"/>
                <a:gd name="T23" fmla="*/ 172 h 385"/>
                <a:gd name="T24" fmla="*/ 575 w 873"/>
                <a:gd name="T25" fmla="*/ 172 h 385"/>
                <a:gd name="T26" fmla="*/ 554 w 873"/>
                <a:gd name="T27" fmla="*/ 147 h 385"/>
                <a:gd name="T28" fmla="*/ 537 w 873"/>
                <a:gd name="T29" fmla="*/ 118 h 385"/>
                <a:gd name="T30" fmla="*/ 525 w 873"/>
                <a:gd name="T31" fmla="*/ 89 h 385"/>
                <a:gd name="T32" fmla="*/ 515 w 873"/>
                <a:gd name="T33" fmla="*/ 58 h 385"/>
                <a:gd name="T34" fmla="*/ 435 w 873"/>
                <a:gd name="T35" fmla="*/ 147 h 385"/>
                <a:gd name="T36" fmla="*/ 308 w 873"/>
                <a:gd name="T37" fmla="*/ 0 h 385"/>
                <a:gd name="T38" fmla="*/ 308 w 873"/>
                <a:gd name="T39" fmla="*/ 0 h 385"/>
                <a:gd name="T40" fmla="*/ 279 w 873"/>
                <a:gd name="T41" fmla="*/ 12 h 385"/>
                <a:gd name="T42" fmla="*/ 250 w 873"/>
                <a:gd name="T43" fmla="*/ 25 h 385"/>
                <a:gd name="T44" fmla="*/ 223 w 873"/>
                <a:gd name="T45" fmla="*/ 39 h 385"/>
                <a:gd name="T46" fmla="*/ 198 w 873"/>
                <a:gd name="T47" fmla="*/ 58 h 385"/>
                <a:gd name="T48" fmla="*/ 173 w 873"/>
                <a:gd name="T49" fmla="*/ 77 h 385"/>
                <a:gd name="T50" fmla="*/ 150 w 873"/>
                <a:gd name="T51" fmla="*/ 97 h 385"/>
                <a:gd name="T52" fmla="*/ 127 w 873"/>
                <a:gd name="T53" fmla="*/ 120 h 385"/>
                <a:gd name="T54" fmla="*/ 106 w 873"/>
                <a:gd name="T55" fmla="*/ 143 h 385"/>
                <a:gd name="T56" fmla="*/ 87 w 873"/>
                <a:gd name="T57" fmla="*/ 170 h 385"/>
                <a:gd name="T58" fmla="*/ 69 w 873"/>
                <a:gd name="T59" fmla="*/ 197 h 385"/>
                <a:gd name="T60" fmla="*/ 52 w 873"/>
                <a:gd name="T61" fmla="*/ 225 h 385"/>
                <a:gd name="T62" fmla="*/ 40 w 873"/>
                <a:gd name="T63" fmla="*/ 256 h 385"/>
                <a:gd name="T64" fmla="*/ 27 w 873"/>
                <a:gd name="T65" fmla="*/ 285 h 385"/>
                <a:gd name="T66" fmla="*/ 15 w 873"/>
                <a:gd name="T67" fmla="*/ 318 h 385"/>
                <a:gd name="T68" fmla="*/ 6 w 873"/>
                <a:gd name="T69" fmla="*/ 352 h 385"/>
                <a:gd name="T70" fmla="*/ 0 w 873"/>
                <a:gd name="T71" fmla="*/ 385 h 385"/>
                <a:gd name="T72" fmla="*/ 873 w 873"/>
                <a:gd name="T73" fmla="*/ 385 h 385"/>
                <a:gd name="T74" fmla="*/ 873 w 873"/>
                <a:gd name="T75" fmla="*/ 385 h 385"/>
                <a:gd name="T76" fmla="*/ 867 w 873"/>
                <a:gd name="T77" fmla="*/ 358 h 385"/>
                <a:gd name="T78" fmla="*/ 860 w 873"/>
                <a:gd name="T79" fmla="*/ 331 h 385"/>
                <a:gd name="T80" fmla="*/ 852 w 873"/>
                <a:gd name="T81" fmla="*/ 304 h 385"/>
                <a:gd name="T82" fmla="*/ 844 w 873"/>
                <a:gd name="T83" fmla="*/ 279 h 385"/>
                <a:gd name="T84" fmla="*/ 844 w 873"/>
                <a:gd name="T85" fmla="*/ 279 h 385"/>
                <a:gd name="T86" fmla="*/ 823 w 873"/>
                <a:gd name="T87" fmla="*/ 281 h 385"/>
                <a:gd name="T88" fmla="*/ 804 w 873"/>
                <a:gd name="T89" fmla="*/ 281 h 385"/>
                <a:gd name="T90" fmla="*/ 804 w 873"/>
                <a:gd name="T91" fmla="*/ 28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3" h="385">
                  <a:moveTo>
                    <a:pt x="804" y="281"/>
                  </a:moveTo>
                  <a:lnTo>
                    <a:pt x="804" y="281"/>
                  </a:lnTo>
                  <a:lnTo>
                    <a:pt x="779" y="279"/>
                  </a:lnTo>
                  <a:lnTo>
                    <a:pt x="779" y="279"/>
                  </a:lnTo>
                  <a:lnTo>
                    <a:pt x="750" y="277"/>
                  </a:lnTo>
                  <a:lnTo>
                    <a:pt x="721" y="268"/>
                  </a:lnTo>
                  <a:lnTo>
                    <a:pt x="694" y="260"/>
                  </a:lnTo>
                  <a:lnTo>
                    <a:pt x="667" y="247"/>
                  </a:lnTo>
                  <a:lnTo>
                    <a:pt x="642" y="233"/>
                  </a:lnTo>
                  <a:lnTo>
                    <a:pt x="617" y="214"/>
                  </a:lnTo>
                  <a:lnTo>
                    <a:pt x="596" y="195"/>
                  </a:lnTo>
                  <a:lnTo>
                    <a:pt x="575" y="172"/>
                  </a:lnTo>
                  <a:lnTo>
                    <a:pt x="575" y="172"/>
                  </a:lnTo>
                  <a:lnTo>
                    <a:pt x="554" y="147"/>
                  </a:lnTo>
                  <a:lnTo>
                    <a:pt x="537" y="118"/>
                  </a:lnTo>
                  <a:lnTo>
                    <a:pt x="525" y="89"/>
                  </a:lnTo>
                  <a:lnTo>
                    <a:pt x="515" y="58"/>
                  </a:lnTo>
                  <a:lnTo>
                    <a:pt x="435" y="147"/>
                  </a:lnTo>
                  <a:lnTo>
                    <a:pt x="308" y="0"/>
                  </a:lnTo>
                  <a:lnTo>
                    <a:pt x="308" y="0"/>
                  </a:lnTo>
                  <a:lnTo>
                    <a:pt x="279" y="12"/>
                  </a:lnTo>
                  <a:lnTo>
                    <a:pt x="250" y="25"/>
                  </a:lnTo>
                  <a:lnTo>
                    <a:pt x="223" y="39"/>
                  </a:lnTo>
                  <a:lnTo>
                    <a:pt x="198" y="58"/>
                  </a:lnTo>
                  <a:lnTo>
                    <a:pt x="173" y="77"/>
                  </a:lnTo>
                  <a:lnTo>
                    <a:pt x="150" y="97"/>
                  </a:lnTo>
                  <a:lnTo>
                    <a:pt x="127" y="120"/>
                  </a:lnTo>
                  <a:lnTo>
                    <a:pt x="106" y="143"/>
                  </a:lnTo>
                  <a:lnTo>
                    <a:pt x="87" y="170"/>
                  </a:lnTo>
                  <a:lnTo>
                    <a:pt x="69" y="197"/>
                  </a:lnTo>
                  <a:lnTo>
                    <a:pt x="52" y="225"/>
                  </a:lnTo>
                  <a:lnTo>
                    <a:pt x="40" y="256"/>
                  </a:lnTo>
                  <a:lnTo>
                    <a:pt x="27" y="285"/>
                  </a:lnTo>
                  <a:lnTo>
                    <a:pt x="15" y="318"/>
                  </a:lnTo>
                  <a:lnTo>
                    <a:pt x="6" y="352"/>
                  </a:lnTo>
                  <a:lnTo>
                    <a:pt x="0" y="385"/>
                  </a:lnTo>
                  <a:lnTo>
                    <a:pt x="873" y="385"/>
                  </a:lnTo>
                  <a:lnTo>
                    <a:pt x="873" y="385"/>
                  </a:lnTo>
                  <a:lnTo>
                    <a:pt x="867" y="358"/>
                  </a:lnTo>
                  <a:lnTo>
                    <a:pt x="860" y="331"/>
                  </a:lnTo>
                  <a:lnTo>
                    <a:pt x="852" y="304"/>
                  </a:lnTo>
                  <a:lnTo>
                    <a:pt x="844" y="279"/>
                  </a:lnTo>
                  <a:lnTo>
                    <a:pt x="844" y="279"/>
                  </a:lnTo>
                  <a:lnTo>
                    <a:pt x="823" y="281"/>
                  </a:lnTo>
                  <a:lnTo>
                    <a:pt x="804" y="281"/>
                  </a:lnTo>
                  <a:lnTo>
                    <a:pt x="804" y="2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8" name="Freeform 62">
              <a:extLst>
                <a:ext uri="{FF2B5EF4-FFF2-40B4-BE49-F238E27FC236}">
                  <a16:creationId xmlns:a16="http://schemas.microsoft.com/office/drawing/2014/main" xmlns="" id="{340E2FA8-022D-4A1E-A585-494731D40F56}"/>
                </a:ext>
              </a:extLst>
            </p:cNvPr>
            <p:cNvSpPr/>
            <p:nvPr/>
          </p:nvSpPr>
          <p:spPr bwMode="auto">
            <a:xfrm>
              <a:off x="682625" y="4324350"/>
              <a:ext cx="668337" cy="677863"/>
            </a:xfrm>
            <a:custGeom>
              <a:avLst/>
              <a:gdLst>
                <a:gd name="T0" fmla="*/ 283 w 421"/>
                <a:gd name="T1" fmla="*/ 392 h 427"/>
                <a:gd name="T2" fmla="*/ 298 w 421"/>
                <a:gd name="T3" fmla="*/ 323 h 427"/>
                <a:gd name="T4" fmla="*/ 327 w 421"/>
                <a:gd name="T5" fmla="*/ 260 h 427"/>
                <a:gd name="T6" fmla="*/ 369 w 421"/>
                <a:gd name="T7" fmla="*/ 208 h 427"/>
                <a:gd name="T8" fmla="*/ 421 w 421"/>
                <a:gd name="T9" fmla="*/ 165 h 427"/>
                <a:gd name="T10" fmla="*/ 417 w 421"/>
                <a:gd name="T11" fmla="*/ 148 h 427"/>
                <a:gd name="T12" fmla="*/ 402 w 421"/>
                <a:gd name="T13" fmla="*/ 115 h 427"/>
                <a:gd name="T14" fmla="*/ 383 w 421"/>
                <a:gd name="T15" fmla="*/ 85 h 427"/>
                <a:gd name="T16" fmla="*/ 360 w 421"/>
                <a:gd name="T17" fmla="*/ 58 h 427"/>
                <a:gd name="T18" fmla="*/ 333 w 421"/>
                <a:gd name="T19" fmla="*/ 37 h 427"/>
                <a:gd name="T20" fmla="*/ 302 w 421"/>
                <a:gd name="T21" fmla="*/ 19 h 427"/>
                <a:gd name="T22" fmla="*/ 269 w 421"/>
                <a:gd name="T23" fmla="*/ 6 h 427"/>
                <a:gd name="T24" fmla="*/ 231 w 421"/>
                <a:gd name="T25" fmla="*/ 0 h 427"/>
                <a:gd name="T26" fmla="*/ 212 w 421"/>
                <a:gd name="T27" fmla="*/ 0 h 427"/>
                <a:gd name="T28" fmla="*/ 171 w 421"/>
                <a:gd name="T29" fmla="*/ 4 h 427"/>
                <a:gd name="T30" fmla="*/ 129 w 421"/>
                <a:gd name="T31" fmla="*/ 17 h 427"/>
                <a:gd name="T32" fmla="*/ 94 w 421"/>
                <a:gd name="T33" fmla="*/ 35 h 427"/>
                <a:gd name="T34" fmla="*/ 62 w 421"/>
                <a:gd name="T35" fmla="*/ 62 h 427"/>
                <a:gd name="T36" fmla="*/ 35 w 421"/>
                <a:gd name="T37" fmla="*/ 94 h 427"/>
                <a:gd name="T38" fmla="*/ 17 w 421"/>
                <a:gd name="T39" fmla="*/ 131 h 427"/>
                <a:gd name="T40" fmla="*/ 4 w 421"/>
                <a:gd name="T41" fmla="*/ 171 h 427"/>
                <a:gd name="T42" fmla="*/ 0 w 421"/>
                <a:gd name="T43" fmla="*/ 212 h 427"/>
                <a:gd name="T44" fmla="*/ 0 w 421"/>
                <a:gd name="T45" fmla="*/ 235 h 427"/>
                <a:gd name="T46" fmla="*/ 8 w 421"/>
                <a:gd name="T47" fmla="*/ 277 h 427"/>
                <a:gd name="T48" fmla="*/ 25 w 421"/>
                <a:gd name="T49" fmla="*/ 315 h 427"/>
                <a:gd name="T50" fmla="*/ 48 w 421"/>
                <a:gd name="T51" fmla="*/ 350 h 427"/>
                <a:gd name="T52" fmla="*/ 77 w 421"/>
                <a:gd name="T53" fmla="*/ 379 h 427"/>
                <a:gd name="T54" fmla="*/ 110 w 421"/>
                <a:gd name="T55" fmla="*/ 402 h 427"/>
                <a:gd name="T56" fmla="*/ 150 w 421"/>
                <a:gd name="T57" fmla="*/ 417 h 427"/>
                <a:gd name="T58" fmla="*/ 192 w 421"/>
                <a:gd name="T59" fmla="*/ 425 h 427"/>
                <a:gd name="T60" fmla="*/ 212 w 421"/>
                <a:gd name="T61" fmla="*/ 427 h 427"/>
                <a:gd name="T62" fmla="*/ 248 w 421"/>
                <a:gd name="T63" fmla="*/ 423 h 427"/>
                <a:gd name="T64" fmla="*/ 281 w 421"/>
                <a:gd name="T65" fmla="*/ 415 h 427"/>
                <a:gd name="T66" fmla="*/ 283 w 421"/>
                <a:gd name="T67" fmla="*/ 3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1" h="427">
                  <a:moveTo>
                    <a:pt x="283" y="392"/>
                  </a:moveTo>
                  <a:lnTo>
                    <a:pt x="283" y="392"/>
                  </a:lnTo>
                  <a:lnTo>
                    <a:pt x="287" y="356"/>
                  </a:lnTo>
                  <a:lnTo>
                    <a:pt x="298" y="323"/>
                  </a:lnTo>
                  <a:lnTo>
                    <a:pt x="310" y="292"/>
                  </a:lnTo>
                  <a:lnTo>
                    <a:pt x="327" y="260"/>
                  </a:lnTo>
                  <a:lnTo>
                    <a:pt x="346" y="233"/>
                  </a:lnTo>
                  <a:lnTo>
                    <a:pt x="369" y="208"/>
                  </a:lnTo>
                  <a:lnTo>
                    <a:pt x="394" y="185"/>
                  </a:lnTo>
                  <a:lnTo>
                    <a:pt x="421" y="165"/>
                  </a:lnTo>
                  <a:lnTo>
                    <a:pt x="421" y="165"/>
                  </a:lnTo>
                  <a:lnTo>
                    <a:pt x="417" y="148"/>
                  </a:lnTo>
                  <a:lnTo>
                    <a:pt x="410" y="131"/>
                  </a:lnTo>
                  <a:lnTo>
                    <a:pt x="402" y="115"/>
                  </a:lnTo>
                  <a:lnTo>
                    <a:pt x="394" y="100"/>
                  </a:lnTo>
                  <a:lnTo>
                    <a:pt x="383" y="85"/>
                  </a:lnTo>
                  <a:lnTo>
                    <a:pt x="373" y="71"/>
                  </a:lnTo>
                  <a:lnTo>
                    <a:pt x="360" y="58"/>
                  </a:lnTo>
                  <a:lnTo>
                    <a:pt x="348" y="48"/>
                  </a:lnTo>
                  <a:lnTo>
                    <a:pt x="333" y="37"/>
                  </a:lnTo>
                  <a:lnTo>
                    <a:pt x="319" y="27"/>
                  </a:lnTo>
                  <a:lnTo>
                    <a:pt x="302" y="19"/>
                  </a:lnTo>
                  <a:lnTo>
                    <a:pt x="285" y="12"/>
                  </a:lnTo>
                  <a:lnTo>
                    <a:pt x="269" y="6"/>
                  </a:lnTo>
                  <a:lnTo>
                    <a:pt x="250" y="2"/>
                  </a:lnTo>
                  <a:lnTo>
                    <a:pt x="231" y="0"/>
                  </a:lnTo>
                  <a:lnTo>
                    <a:pt x="212" y="0"/>
                  </a:lnTo>
                  <a:lnTo>
                    <a:pt x="212" y="0"/>
                  </a:lnTo>
                  <a:lnTo>
                    <a:pt x="192" y="0"/>
                  </a:lnTo>
                  <a:lnTo>
                    <a:pt x="171" y="4"/>
                  </a:lnTo>
                  <a:lnTo>
                    <a:pt x="150" y="10"/>
                  </a:lnTo>
                  <a:lnTo>
                    <a:pt x="129" y="17"/>
                  </a:lnTo>
                  <a:lnTo>
                    <a:pt x="110" y="25"/>
                  </a:lnTo>
                  <a:lnTo>
                    <a:pt x="94" y="35"/>
                  </a:lnTo>
                  <a:lnTo>
                    <a:pt x="77" y="48"/>
                  </a:lnTo>
                  <a:lnTo>
                    <a:pt x="62" y="62"/>
                  </a:lnTo>
                  <a:lnTo>
                    <a:pt x="48" y="77"/>
                  </a:lnTo>
                  <a:lnTo>
                    <a:pt x="35" y="94"/>
                  </a:lnTo>
                  <a:lnTo>
                    <a:pt x="25" y="112"/>
                  </a:lnTo>
                  <a:lnTo>
                    <a:pt x="17" y="131"/>
                  </a:lnTo>
                  <a:lnTo>
                    <a:pt x="8" y="150"/>
                  </a:lnTo>
                  <a:lnTo>
                    <a:pt x="4" y="171"/>
                  </a:lnTo>
                  <a:lnTo>
                    <a:pt x="0" y="192"/>
                  </a:lnTo>
                  <a:lnTo>
                    <a:pt x="0" y="212"/>
                  </a:lnTo>
                  <a:lnTo>
                    <a:pt x="0" y="212"/>
                  </a:lnTo>
                  <a:lnTo>
                    <a:pt x="0" y="235"/>
                  </a:lnTo>
                  <a:lnTo>
                    <a:pt x="4" y="256"/>
                  </a:lnTo>
                  <a:lnTo>
                    <a:pt x="8" y="277"/>
                  </a:lnTo>
                  <a:lnTo>
                    <a:pt x="17" y="296"/>
                  </a:lnTo>
                  <a:lnTo>
                    <a:pt x="25" y="315"/>
                  </a:lnTo>
                  <a:lnTo>
                    <a:pt x="35" y="333"/>
                  </a:lnTo>
                  <a:lnTo>
                    <a:pt x="48" y="350"/>
                  </a:lnTo>
                  <a:lnTo>
                    <a:pt x="62" y="365"/>
                  </a:lnTo>
                  <a:lnTo>
                    <a:pt x="77" y="379"/>
                  </a:lnTo>
                  <a:lnTo>
                    <a:pt x="94" y="390"/>
                  </a:lnTo>
                  <a:lnTo>
                    <a:pt x="110" y="402"/>
                  </a:lnTo>
                  <a:lnTo>
                    <a:pt x="129" y="410"/>
                  </a:lnTo>
                  <a:lnTo>
                    <a:pt x="150" y="417"/>
                  </a:lnTo>
                  <a:lnTo>
                    <a:pt x="171" y="423"/>
                  </a:lnTo>
                  <a:lnTo>
                    <a:pt x="192" y="425"/>
                  </a:lnTo>
                  <a:lnTo>
                    <a:pt x="212" y="427"/>
                  </a:lnTo>
                  <a:lnTo>
                    <a:pt x="212" y="427"/>
                  </a:lnTo>
                  <a:lnTo>
                    <a:pt x="231" y="427"/>
                  </a:lnTo>
                  <a:lnTo>
                    <a:pt x="248" y="423"/>
                  </a:lnTo>
                  <a:lnTo>
                    <a:pt x="264" y="421"/>
                  </a:lnTo>
                  <a:lnTo>
                    <a:pt x="281" y="415"/>
                  </a:lnTo>
                  <a:lnTo>
                    <a:pt x="281" y="415"/>
                  </a:lnTo>
                  <a:lnTo>
                    <a:pt x="283" y="392"/>
                  </a:lnTo>
                  <a:lnTo>
                    <a:pt x="283" y="3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9" name="Freeform 63">
              <a:extLst>
                <a:ext uri="{FF2B5EF4-FFF2-40B4-BE49-F238E27FC236}">
                  <a16:creationId xmlns:a16="http://schemas.microsoft.com/office/drawing/2014/main" xmlns="" id="{11DAD98D-665B-47F1-AAAC-EBB018D4986B}"/>
                </a:ext>
              </a:extLst>
            </p:cNvPr>
            <p:cNvSpPr>
              <a:spLocks noEditPoints="1"/>
            </p:cNvSpPr>
            <p:nvPr/>
          </p:nvSpPr>
          <p:spPr bwMode="auto">
            <a:xfrm>
              <a:off x="1195388" y="4578350"/>
              <a:ext cx="974725" cy="1052513"/>
            </a:xfrm>
            <a:custGeom>
              <a:avLst/>
              <a:gdLst>
                <a:gd name="T0" fmla="*/ 491 w 614"/>
                <a:gd name="T1" fmla="*/ 371 h 663"/>
                <a:gd name="T2" fmla="*/ 516 w 614"/>
                <a:gd name="T3" fmla="*/ 282 h 663"/>
                <a:gd name="T4" fmla="*/ 506 w 614"/>
                <a:gd name="T5" fmla="*/ 180 h 663"/>
                <a:gd name="T6" fmla="*/ 456 w 614"/>
                <a:gd name="T7" fmla="*/ 92 h 663"/>
                <a:gd name="T8" fmla="*/ 400 w 614"/>
                <a:gd name="T9" fmla="*/ 42 h 663"/>
                <a:gd name="T10" fmla="*/ 306 w 614"/>
                <a:gd name="T11" fmla="*/ 5 h 663"/>
                <a:gd name="T12" fmla="*/ 229 w 614"/>
                <a:gd name="T13" fmla="*/ 2 h 663"/>
                <a:gd name="T14" fmla="*/ 133 w 614"/>
                <a:gd name="T15" fmla="*/ 32 h 663"/>
                <a:gd name="T16" fmla="*/ 58 w 614"/>
                <a:gd name="T17" fmla="*/ 96 h 663"/>
                <a:gd name="T18" fmla="*/ 12 w 614"/>
                <a:gd name="T19" fmla="*/ 184 h 663"/>
                <a:gd name="T20" fmla="*/ 0 w 614"/>
                <a:gd name="T21" fmla="*/ 261 h 663"/>
                <a:gd name="T22" fmla="*/ 21 w 614"/>
                <a:gd name="T23" fmla="*/ 359 h 663"/>
                <a:gd name="T24" fmla="*/ 60 w 614"/>
                <a:gd name="T25" fmla="*/ 423 h 663"/>
                <a:gd name="T26" fmla="*/ 139 w 614"/>
                <a:gd name="T27" fmla="*/ 488 h 663"/>
                <a:gd name="T28" fmla="*/ 237 w 614"/>
                <a:gd name="T29" fmla="*/ 515 h 663"/>
                <a:gd name="T30" fmla="*/ 325 w 614"/>
                <a:gd name="T31" fmla="*/ 509 h 663"/>
                <a:gd name="T32" fmla="*/ 483 w 614"/>
                <a:gd name="T33" fmla="*/ 646 h 663"/>
                <a:gd name="T34" fmla="*/ 527 w 614"/>
                <a:gd name="T35" fmla="*/ 663 h 663"/>
                <a:gd name="T36" fmla="*/ 585 w 614"/>
                <a:gd name="T37" fmla="*/ 644 h 663"/>
                <a:gd name="T38" fmla="*/ 610 w 614"/>
                <a:gd name="T39" fmla="*/ 607 h 663"/>
                <a:gd name="T40" fmla="*/ 604 w 614"/>
                <a:gd name="T41" fmla="*/ 546 h 663"/>
                <a:gd name="T42" fmla="*/ 452 w 614"/>
                <a:gd name="T43" fmla="*/ 275 h 663"/>
                <a:gd name="T44" fmla="*/ 429 w 614"/>
                <a:gd name="T45" fmla="*/ 348 h 663"/>
                <a:gd name="T46" fmla="*/ 383 w 614"/>
                <a:gd name="T47" fmla="*/ 407 h 663"/>
                <a:gd name="T48" fmla="*/ 319 w 614"/>
                <a:gd name="T49" fmla="*/ 442 h 663"/>
                <a:gd name="T50" fmla="*/ 241 w 614"/>
                <a:gd name="T51" fmla="*/ 450 h 663"/>
                <a:gd name="T52" fmla="*/ 185 w 614"/>
                <a:gd name="T53" fmla="*/ 436 h 663"/>
                <a:gd name="T54" fmla="*/ 125 w 614"/>
                <a:gd name="T55" fmla="*/ 396 h 663"/>
                <a:gd name="T56" fmla="*/ 83 w 614"/>
                <a:gd name="T57" fmla="*/ 334 h 663"/>
                <a:gd name="T58" fmla="*/ 66 w 614"/>
                <a:gd name="T59" fmla="*/ 261 h 663"/>
                <a:gd name="T60" fmla="*/ 75 w 614"/>
                <a:gd name="T61" fmla="*/ 203 h 663"/>
                <a:gd name="T62" fmla="*/ 110 w 614"/>
                <a:gd name="T63" fmla="*/ 136 h 663"/>
                <a:gd name="T64" fmla="*/ 166 w 614"/>
                <a:gd name="T65" fmla="*/ 90 h 663"/>
                <a:gd name="T66" fmla="*/ 237 w 614"/>
                <a:gd name="T67" fmla="*/ 67 h 663"/>
                <a:gd name="T68" fmla="*/ 296 w 614"/>
                <a:gd name="T69" fmla="*/ 69 h 663"/>
                <a:gd name="T70" fmla="*/ 366 w 614"/>
                <a:gd name="T71" fmla="*/ 96 h 663"/>
                <a:gd name="T72" fmla="*/ 419 w 614"/>
                <a:gd name="T73" fmla="*/ 148 h 663"/>
                <a:gd name="T74" fmla="*/ 448 w 614"/>
                <a:gd name="T75" fmla="*/ 217 h 663"/>
                <a:gd name="T76" fmla="*/ 452 w 614"/>
                <a:gd name="T77" fmla="*/ 275 h 663"/>
                <a:gd name="T78" fmla="*/ 260 w 614"/>
                <a:gd name="T79" fmla="*/ 98 h 663"/>
                <a:gd name="T80" fmla="*/ 166 w 614"/>
                <a:gd name="T81" fmla="*/ 132 h 663"/>
                <a:gd name="T82" fmla="*/ 160 w 614"/>
                <a:gd name="T83" fmla="*/ 148 h 663"/>
                <a:gd name="T84" fmla="*/ 173 w 614"/>
                <a:gd name="T85" fmla="*/ 159 h 663"/>
                <a:gd name="T86" fmla="*/ 202 w 614"/>
                <a:gd name="T87" fmla="*/ 144 h 663"/>
                <a:gd name="T88" fmla="*/ 260 w 614"/>
                <a:gd name="T89" fmla="*/ 130 h 663"/>
                <a:gd name="T90" fmla="*/ 316 w 614"/>
                <a:gd name="T91" fmla="*/ 144 h 663"/>
                <a:gd name="T92" fmla="*/ 358 w 614"/>
                <a:gd name="T93" fmla="*/ 175 h 663"/>
                <a:gd name="T94" fmla="*/ 375 w 614"/>
                <a:gd name="T95" fmla="*/ 173 h 663"/>
                <a:gd name="T96" fmla="*/ 375 w 614"/>
                <a:gd name="T97" fmla="*/ 153 h 663"/>
                <a:gd name="T98" fmla="*/ 344 w 614"/>
                <a:gd name="T99" fmla="*/ 123 h 663"/>
                <a:gd name="T100" fmla="*/ 289 w 614"/>
                <a:gd name="T101" fmla="*/ 10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4" h="663">
                  <a:moveTo>
                    <a:pt x="596" y="532"/>
                  </a:moveTo>
                  <a:lnTo>
                    <a:pt x="477" y="398"/>
                  </a:lnTo>
                  <a:lnTo>
                    <a:pt x="477" y="398"/>
                  </a:lnTo>
                  <a:lnTo>
                    <a:pt x="491" y="371"/>
                  </a:lnTo>
                  <a:lnTo>
                    <a:pt x="504" y="342"/>
                  </a:lnTo>
                  <a:lnTo>
                    <a:pt x="512" y="313"/>
                  </a:lnTo>
                  <a:lnTo>
                    <a:pt x="516" y="282"/>
                  </a:lnTo>
                  <a:lnTo>
                    <a:pt x="516" y="282"/>
                  </a:lnTo>
                  <a:lnTo>
                    <a:pt x="516" y="255"/>
                  </a:lnTo>
                  <a:lnTo>
                    <a:pt x="516" y="230"/>
                  </a:lnTo>
                  <a:lnTo>
                    <a:pt x="512" y="205"/>
                  </a:lnTo>
                  <a:lnTo>
                    <a:pt x="506" y="180"/>
                  </a:lnTo>
                  <a:lnTo>
                    <a:pt x="496" y="157"/>
                  </a:lnTo>
                  <a:lnTo>
                    <a:pt x="485" y="134"/>
                  </a:lnTo>
                  <a:lnTo>
                    <a:pt x="473" y="113"/>
                  </a:lnTo>
                  <a:lnTo>
                    <a:pt x="456" y="92"/>
                  </a:lnTo>
                  <a:lnTo>
                    <a:pt x="456" y="92"/>
                  </a:lnTo>
                  <a:lnTo>
                    <a:pt x="439" y="73"/>
                  </a:lnTo>
                  <a:lnTo>
                    <a:pt x="421" y="57"/>
                  </a:lnTo>
                  <a:lnTo>
                    <a:pt x="400" y="42"/>
                  </a:lnTo>
                  <a:lnTo>
                    <a:pt x="379" y="30"/>
                  </a:lnTo>
                  <a:lnTo>
                    <a:pt x="356" y="19"/>
                  </a:lnTo>
                  <a:lnTo>
                    <a:pt x="331" y="11"/>
                  </a:lnTo>
                  <a:lnTo>
                    <a:pt x="306" y="5"/>
                  </a:lnTo>
                  <a:lnTo>
                    <a:pt x="281" y="0"/>
                  </a:lnTo>
                  <a:lnTo>
                    <a:pt x="281" y="0"/>
                  </a:lnTo>
                  <a:lnTo>
                    <a:pt x="256" y="0"/>
                  </a:lnTo>
                  <a:lnTo>
                    <a:pt x="229" y="2"/>
                  </a:lnTo>
                  <a:lnTo>
                    <a:pt x="204" y="7"/>
                  </a:lnTo>
                  <a:lnTo>
                    <a:pt x="179" y="13"/>
                  </a:lnTo>
                  <a:lnTo>
                    <a:pt x="156" y="21"/>
                  </a:lnTo>
                  <a:lnTo>
                    <a:pt x="133" y="32"/>
                  </a:lnTo>
                  <a:lnTo>
                    <a:pt x="112" y="46"/>
                  </a:lnTo>
                  <a:lnTo>
                    <a:pt x="94" y="61"/>
                  </a:lnTo>
                  <a:lnTo>
                    <a:pt x="75" y="77"/>
                  </a:lnTo>
                  <a:lnTo>
                    <a:pt x="58" y="96"/>
                  </a:lnTo>
                  <a:lnTo>
                    <a:pt x="44" y="115"/>
                  </a:lnTo>
                  <a:lnTo>
                    <a:pt x="31" y="138"/>
                  </a:lnTo>
                  <a:lnTo>
                    <a:pt x="21" y="161"/>
                  </a:lnTo>
                  <a:lnTo>
                    <a:pt x="12" y="184"/>
                  </a:lnTo>
                  <a:lnTo>
                    <a:pt x="6" y="209"/>
                  </a:lnTo>
                  <a:lnTo>
                    <a:pt x="2" y="236"/>
                  </a:lnTo>
                  <a:lnTo>
                    <a:pt x="2" y="236"/>
                  </a:lnTo>
                  <a:lnTo>
                    <a:pt x="0" y="261"/>
                  </a:lnTo>
                  <a:lnTo>
                    <a:pt x="2" y="286"/>
                  </a:lnTo>
                  <a:lnTo>
                    <a:pt x="6" y="311"/>
                  </a:lnTo>
                  <a:lnTo>
                    <a:pt x="12" y="336"/>
                  </a:lnTo>
                  <a:lnTo>
                    <a:pt x="21" y="359"/>
                  </a:lnTo>
                  <a:lnTo>
                    <a:pt x="33" y="382"/>
                  </a:lnTo>
                  <a:lnTo>
                    <a:pt x="46" y="405"/>
                  </a:lnTo>
                  <a:lnTo>
                    <a:pt x="60" y="423"/>
                  </a:lnTo>
                  <a:lnTo>
                    <a:pt x="60" y="423"/>
                  </a:lnTo>
                  <a:lnTo>
                    <a:pt x="79" y="442"/>
                  </a:lnTo>
                  <a:lnTo>
                    <a:pt x="98" y="461"/>
                  </a:lnTo>
                  <a:lnTo>
                    <a:pt x="119" y="475"/>
                  </a:lnTo>
                  <a:lnTo>
                    <a:pt x="139" y="488"/>
                  </a:lnTo>
                  <a:lnTo>
                    <a:pt x="162" y="498"/>
                  </a:lnTo>
                  <a:lnTo>
                    <a:pt x="187" y="507"/>
                  </a:lnTo>
                  <a:lnTo>
                    <a:pt x="210" y="513"/>
                  </a:lnTo>
                  <a:lnTo>
                    <a:pt x="237" y="515"/>
                  </a:lnTo>
                  <a:lnTo>
                    <a:pt x="237" y="515"/>
                  </a:lnTo>
                  <a:lnTo>
                    <a:pt x="266" y="517"/>
                  </a:lnTo>
                  <a:lnTo>
                    <a:pt x="296" y="513"/>
                  </a:lnTo>
                  <a:lnTo>
                    <a:pt x="325" y="509"/>
                  </a:lnTo>
                  <a:lnTo>
                    <a:pt x="352" y="498"/>
                  </a:lnTo>
                  <a:lnTo>
                    <a:pt x="473" y="636"/>
                  </a:lnTo>
                  <a:lnTo>
                    <a:pt x="473" y="636"/>
                  </a:lnTo>
                  <a:lnTo>
                    <a:pt x="483" y="646"/>
                  </a:lnTo>
                  <a:lnTo>
                    <a:pt x="498" y="655"/>
                  </a:lnTo>
                  <a:lnTo>
                    <a:pt x="512" y="661"/>
                  </a:lnTo>
                  <a:lnTo>
                    <a:pt x="527" y="663"/>
                  </a:lnTo>
                  <a:lnTo>
                    <a:pt x="527" y="663"/>
                  </a:lnTo>
                  <a:lnTo>
                    <a:pt x="544" y="663"/>
                  </a:lnTo>
                  <a:lnTo>
                    <a:pt x="558" y="661"/>
                  </a:lnTo>
                  <a:lnTo>
                    <a:pt x="573" y="655"/>
                  </a:lnTo>
                  <a:lnTo>
                    <a:pt x="585" y="644"/>
                  </a:lnTo>
                  <a:lnTo>
                    <a:pt x="585" y="644"/>
                  </a:lnTo>
                  <a:lnTo>
                    <a:pt x="598" y="634"/>
                  </a:lnTo>
                  <a:lnTo>
                    <a:pt x="606" y="619"/>
                  </a:lnTo>
                  <a:lnTo>
                    <a:pt x="610" y="607"/>
                  </a:lnTo>
                  <a:lnTo>
                    <a:pt x="614" y="590"/>
                  </a:lnTo>
                  <a:lnTo>
                    <a:pt x="614" y="575"/>
                  </a:lnTo>
                  <a:lnTo>
                    <a:pt x="610" y="561"/>
                  </a:lnTo>
                  <a:lnTo>
                    <a:pt x="604" y="546"/>
                  </a:lnTo>
                  <a:lnTo>
                    <a:pt x="596" y="532"/>
                  </a:lnTo>
                  <a:lnTo>
                    <a:pt x="596" y="532"/>
                  </a:lnTo>
                  <a:close/>
                  <a:moveTo>
                    <a:pt x="452" y="275"/>
                  </a:moveTo>
                  <a:lnTo>
                    <a:pt x="452" y="275"/>
                  </a:lnTo>
                  <a:lnTo>
                    <a:pt x="448" y="294"/>
                  </a:lnTo>
                  <a:lnTo>
                    <a:pt x="444" y="313"/>
                  </a:lnTo>
                  <a:lnTo>
                    <a:pt x="437" y="332"/>
                  </a:lnTo>
                  <a:lnTo>
                    <a:pt x="429" y="348"/>
                  </a:lnTo>
                  <a:lnTo>
                    <a:pt x="421" y="365"/>
                  </a:lnTo>
                  <a:lnTo>
                    <a:pt x="408" y="380"/>
                  </a:lnTo>
                  <a:lnTo>
                    <a:pt x="396" y="392"/>
                  </a:lnTo>
                  <a:lnTo>
                    <a:pt x="383" y="407"/>
                  </a:lnTo>
                  <a:lnTo>
                    <a:pt x="369" y="417"/>
                  </a:lnTo>
                  <a:lnTo>
                    <a:pt x="352" y="428"/>
                  </a:lnTo>
                  <a:lnTo>
                    <a:pt x="335" y="436"/>
                  </a:lnTo>
                  <a:lnTo>
                    <a:pt x="319" y="442"/>
                  </a:lnTo>
                  <a:lnTo>
                    <a:pt x="300" y="446"/>
                  </a:lnTo>
                  <a:lnTo>
                    <a:pt x="281" y="450"/>
                  </a:lnTo>
                  <a:lnTo>
                    <a:pt x="262" y="450"/>
                  </a:lnTo>
                  <a:lnTo>
                    <a:pt x="241" y="450"/>
                  </a:lnTo>
                  <a:lnTo>
                    <a:pt x="241" y="450"/>
                  </a:lnTo>
                  <a:lnTo>
                    <a:pt x="223" y="448"/>
                  </a:lnTo>
                  <a:lnTo>
                    <a:pt x="204" y="442"/>
                  </a:lnTo>
                  <a:lnTo>
                    <a:pt x="185" y="436"/>
                  </a:lnTo>
                  <a:lnTo>
                    <a:pt x="169" y="428"/>
                  </a:lnTo>
                  <a:lnTo>
                    <a:pt x="152" y="419"/>
                  </a:lnTo>
                  <a:lnTo>
                    <a:pt x="137" y="409"/>
                  </a:lnTo>
                  <a:lnTo>
                    <a:pt x="125" y="396"/>
                  </a:lnTo>
                  <a:lnTo>
                    <a:pt x="112" y="382"/>
                  </a:lnTo>
                  <a:lnTo>
                    <a:pt x="100" y="367"/>
                  </a:lnTo>
                  <a:lnTo>
                    <a:pt x="91" y="350"/>
                  </a:lnTo>
                  <a:lnTo>
                    <a:pt x="83" y="334"/>
                  </a:lnTo>
                  <a:lnTo>
                    <a:pt x="75" y="317"/>
                  </a:lnTo>
                  <a:lnTo>
                    <a:pt x="71" y="298"/>
                  </a:lnTo>
                  <a:lnTo>
                    <a:pt x="69" y="280"/>
                  </a:lnTo>
                  <a:lnTo>
                    <a:pt x="66" y="261"/>
                  </a:lnTo>
                  <a:lnTo>
                    <a:pt x="66" y="242"/>
                  </a:lnTo>
                  <a:lnTo>
                    <a:pt x="66" y="242"/>
                  </a:lnTo>
                  <a:lnTo>
                    <a:pt x="71" y="221"/>
                  </a:lnTo>
                  <a:lnTo>
                    <a:pt x="75" y="203"/>
                  </a:lnTo>
                  <a:lnTo>
                    <a:pt x="81" y="186"/>
                  </a:lnTo>
                  <a:lnTo>
                    <a:pt x="89" y="167"/>
                  </a:lnTo>
                  <a:lnTo>
                    <a:pt x="98" y="153"/>
                  </a:lnTo>
                  <a:lnTo>
                    <a:pt x="110" y="136"/>
                  </a:lnTo>
                  <a:lnTo>
                    <a:pt x="121" y="123"/>
                  </a:lnTo>
                  <a:lnTo>
                    <a:pt x="135" y="111"/>
                  </a:lnTo>
                  <a:lnTo>
                    <a:pt x="150" y="98"/>
                  </a:lnTo>
                  <a:lnTo>
                    <a:pt x="166" y="90"/>
                  </a:lnTo>
                  <a:lnTo>
                    <a:pt x="183" y="82"/>
                  </a:lnTo>
                  <a:lnTo>
                    <a:pt x="200" y="75"/>
                  </a:lnTo>
                  <a:lnTo>
                    <a:pt x="219" y="69"/>
                  </a:lnTo>
                  <a:lnTo>
                    <a:pt x="237" y="67"/>
                  </a:lnTo>
                  <a:lnTo>
                    <a:pt x="256" y="65"/>
                  </a:lnTo>
                  <a:lnTo>
                    <a:pt x="277" y="65"/>
                  </a:lnTo>
                  <a:lnTo>
                    <a:pt x="277" y="65"/>
                  </a:lnTo>
                  <a:lnTo>
                    <a:pt x="296" y="69"/>
                  </a:lnTo>
                  <a:lnTo>
                    <a:pt x="314" y="73"/>
                  </a:lnTo>
                  <a:lnTo>
                    <a:pt x="333" y="80"/>
                  </a:lnTo>
                  <a:lnTo>
                    <a:pt x="350" y="88"/>
                  </a:lnTo>
                  <a:lnTo>
                    <a:pt x="366" y="96"/>
                  </a:lnTo>
                  <a:lnTo>
                    <a:pt x="381" y="109"/>
                  </a:lnTo>
                  <a:lnTo>
                    <a:pt x="394" y="121"/>
                  </a:lnTo>
                  <a:lnTo>
                    <a:pt x="406" y="134"/>
                  </a:lnTo>
                  <a:lnTo>
                    <a:pt x="419" y="148"/>
                  </a:lnTo>
                  <a:lnTo>
                    <a:pt x="427" y="165"/>
                  </a:lnTo>
                  <a:lnTo>
                    <a:pt x="435" y="182"/>
                  </a:lnTo>
                  <a:lnTo>
                    <a:pt x="444" y="198"/>
                  </a:lnTo>
                  <a:lnTo>
                    <a:pt x="448" y="217"/>
                  </a:lnTo>
                  <a:lnTo>
                    <a:pt x="450" y="236"/>
                  </a:lnTo>
                  <a:lnTo>
                    <a:pt x="452" y="255"/>
                  </a:lnTo>
                  <a:lnTo>
                    <a:pt x="452" y="275"/>
                  </a:lnTo>
                  <a:lnTo>
                    <a:pt x="452" y="275"/>
                  </a:lnTo>
                  <a:close/>
                  <a:moveTo>
                    <a:pt x="273" y="100"/>
                  </a:moveTo>
                  <a:lnTo>
                    <a:pt x="273" y="100"/>
                  </a:lnTo>
                  <a:lnTo>
                    <a:pt x="260" y="98"/>
                  </a:lnTo>
                  <a:lnTo>
                    <a:pt x="260" y="98"/>
                  </a:lnTo>
                  <a:lnTo>
                    <a:pt x="233" y="100"/>
                  </a:lnTo>
                  <a:lnTo>
                    <a:pt x="210" y="107"/>
                  </a:lnTo>
                  <a:lnTo>
                    <a:pt x="187" y="117"/>
                  </a:lnTo>
                  <a:lnTo>
                    <a:pt x="166" y="132"/>
                  </a:lnTo>
                  <a:lnTo>
                    <a:pt x="166" y="132"/>
                  </a:lnTo>
                  <a:lnTo>
                    <a:pt x="162" y="136"/>
                  </a:lnTo>
                  <a:lnTo>
                    <a:pt x="160" y="142"/>
                  </a:lnTo>
                  <a:lnTo>
                    <a:pt x="160" y="148"/>
                  </a:lnTo>
                  <a:lnTo>
                    <a:pt x="162" y="153"/>
                  </a:lnTo>
                  <a:lnTo>
                    <a:pt x="162" y="153"/>
                  </a:lnTo>
                  <a:lnTo>
                    <a:pt x="169" y="157"/>
                  </a:lnTo>
                  <a:lnTo>
                    <a:pt x="173" y="159"/>
                  </a:lnTo>
                  <a:lnTo>
                    <a:pt x="179" y="159"/>
                  </a:lnTo>
                  <a:lnTo>
                    <a:pt x="185" y="155"/>
                  </a:lnTo>
                  <a:lnTo>
                    <a:pt x="185" y="155"/>
                  </a:lnTo>
                  <a:lnTo>
                    <a:pt x="202" y="144"/>
                  </a:lnTo>
                  <a:lnTo>
                    <a:pt x="219" y="136"/>
                  </a:lnTo>
                  <a:lnTo>
                    <a:pt x="239" y="132"/>
                  </a:lnTo>
                  <a:lnTo>
                    <a:pt x="260" y="130"/>
                  </a:lnTo>
                  <a:lnTo>
                    <a:pt x="260" y="130"/>
                  </a:lnTo>
                  <a:lnTo>
                    <a:pt x="271" y="130"/>
                  </a:lnTo>
                  <a:lnTo>
                    <a:pt x="271" y="130"/>
                  </a:lnTo>
                  <a:lnTo>
                    <a:pt x="294" y="136"/>
                  </a:lnTo>
                  <a:lnTo>
                    <a:pt x="316" y="144"/>
                  </a:lnTo>
                  <a:lnTo>
                    <a:pt x="335" y="157"/>
                  </a:lnTo>
                  <a:lnTo>
                    <a:pt x="352" y="171"/>
                  </a:lnTo>
                  <a:lnTo>
                    <a:pt x="352" y="171"/>
                  </a:lnTo>
                  <a:lnTo>
                    <a:pt x="358" y="175"/>
                  </a:lnTo>
                  <a:lnTo>
                    <a:pt x="364" y="178"/>
                  </a:lnTo>
                  <a:lnTo>
                    <a:pt x="371" y="175"/>
                  </a:lnTo>
                  <a:lnTo>
                    <a:pt x="375" y="173"/>
                  </a:lnTo>
                  <a:lnTo>
                    <a:pt x="375" y="173"/>
                  </a:lnTo>
                  <a:lnTo>
                    <a:pt x="377" y="169"/>
                  </a:lnTo>
                  <a:lnTo>
                    <a:pt x="379" y="163"/>
                  </a:lnTo>
                  <a:lnTo>
                    <a:pt x="379" y="157"/>
                  </a:lnTo>
                  <a:lnTo>
                    <a:pt x="375" y="153"/>
                  </a:lnTo>
                  <a:lnTo>
                    <a:pt x="375" y="153"/>
                  </a:lnTo>
                  <a:lnTo>
                    <a:pt x="366" y="142"/>
                  </a:lnTo>
                  <a:lnTo>
                    <a:pt x="354" y="132"/>
                  </a:lnTo>
                  <a:lnTo>
                    <a:pt x="344" y="123"/>
                  </a:lnTo>
                  <a:lnTo>
                    <a:pt x="331" y="117"/>
                  </a:lnTo>
                  <a:lnTo>
                    <a:pt x="316" y="111"/>
                  </a:lnTo>
                  <a:lnTo>
                    <a:pt x="304" y="105"/>
                  </a:lnTo>
                  <a:lnTo>
                    <a:pt x="289" y="102"/>
                  </a:lnTo>
                  <a:lnTo>
                    <a:pt x="273" y="100"/>
                  </a:lnTo>
                  <a:lnTo>
                    <a:pt x="273"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grpSp>
        <p:nvGrpSpPr>
          <p:cNvPr id="36" name="组合 29">
            <a:extLst>
              <a:ext uri="{FF2B5EF4-FFF2-40B4-BE49-F238E27FC236}">
                <a16:creationId xmlns:a16="http://schemas.microsoft.com/office/drawing/2014/main" xmlns="" id="{925944E6-41A8-4F8D-9D7F-579B046AB8B0}"/>
              </a:ext>
            </a:extLst>
          </p:cNvPr>
          <p:cNvGrpSpPr/>
          <p:nvPr/>
        </p:nvGrpSpPr>
        <p:grpSpPr>
          <a:xfrm>
            <a:off x="5089215" y="5274627"/>
            <a:ext cx="579688" cy="488159"/>
            <a:chOff x="3675063" y="1296988"/>
            <a:chExt cx="1749425" cy="1473200"/>
          </a:xfrm>
          <a:solidFill>
            <a:srgbClr val="FFFFFF"/>
          </a:solidFill>
        </p:grpSpPr>
        <p:sp>
          <p:nvSpPr>
            <p:cNvPr id="41" name="Freeform 65">
              <a:extLst>
                <a:ext uri="{FF2B5EF4-FFF2-40B4-BE49-F238E27FC236}">
                  <a16:creationId xmlns:a16="http://schemas.microsoft.com/office/drawing/2014/main" xmlns="" id="{85B11D65-4312-46C5-A74F-C69134E09D59}"/>
                </a:ext>
              </a:extLst>
            </p:cNvPr>
            <p:cNvSpPr/>
            <p:nvPr/>
          </p:nvSpPr>
          <p:spPr bwMode="auto">
            <a:xfrm>
              <a:off x="4303713" y="1460500"/>
              <a:ext cx="503237" cy="501650"/>
            </a:xfrm>
            <a:custGeom>
              <a:avLst/>
              <a:gdLst>
                <a:gd name="T0" fmla="*/ 317 w 317"/>
                <a:gd name="T1" fmla="*/ 158 h 316"/>
                <a:gd name="T2" fmla="*/ 312 w 317"/>
                <a:gd name="T3" fmla="*/ 191 h 316"/>
                <a:gd name="T4" fmla="*/ 304 w 317"/>
                <a:gd name="T5" fmla="*/ 220 h 316"/>
                <a:gd name="T6" fmla="*/ 290 w 317"/>
                <a:gd name="T7" fmla="*/ 247 h 316"/>
                <a:gd name="T8" fmla="*/ 271 w 317"/>
                <a:gd name="T9" fmla="*/ 270 h 316"/>
                <a:gd name="T10" fmla="*/ 246 w 317"/>
                <a:gd name="T11" fmla="*/ 289 h 316"/>
                <a:gd name="T12" fmla="*/ 219 w 317"/>
                <a:gd name="T13" fmla="*/ 304 h 316"/>
                <a:gd name="T14" fmla="*/ 190 w 317"/>
                <a:gd name="T15" fmla="*/ 314 h 316"/>
                <a:gd name="T16" fmla="*/ 158 w 317"/>
                <a:gd name="T17" fmla="*/ 316 h 316"/>
                <a:gd name="T18" fmla="*/ 142 w 317"/>
                <a:gd name="T19" fmla="*/ 316 h 316"/>
                <a:gd name="T20" fmla="*/ 110 w 317"/>
                <a:gd name="T21" fmla="*/ 310 h 316"/>
                <a:gd name="T22" fmla="*/ 83 w 317"/>
                <a:gd name="T23" fmla="*/ 297 h 316"/>
                <a:gd name="T24" fmla="*/ 56 w 317"/>
                <a:gd name="T25" fmla="*/ 281 h 316"/>
                <a:gd name="T26" fmla="*/ 35 w 317"/>
                <a:gd name="T27" fmla="*/ 260 h 316"/>
                <a:gd name="T28" fmla="*/ 19 w 317"/>
                <a:gd name="T29" fmla="*/ 235 h 316"/>
                <a:gd name="T30" fmla="*/ 6 w 317"/>
                <a:gd name="T31" fmla="*/ 206 h 316"/>
                <a:gd name="T32" fmla="*/ 0 w 317"/>
                <a:gd name="T33" fmla="*/ 175 h 316"/>
                <a:gd name="T34" fmla="*/ 0 w 317"/>
                <a:gd name="T35" fmla="*/ 158 h 316"/>
                <a:gd name="T36" fmla="*/ 2 w 317"/>
                <a:gd name="T37" fmla="*/ 127 h 316"/>
                <a:gd name="T38" fmla="*/ 12 w 317"/>
                <a:gd name="T39" fmla="*/ 97 h 316"/>
                <a:gd name="T40" fmla="*/ 27 w 317"/>
                <a:gd name="T41" fmla="*/ 70 h 316"/>
                <a:gd name="T42" fmla="*/ 46 w 317"/>
                <a:gd name="T43" fmla="*/ 47 h 316"/>
                <a:gd name="T44" fmla="*/ 69 w 317"/>
                <a:gd name="T45" fmla="*/ 27 h 316"/>
                <a:gd name="T46" fmla="*/ 96 w 317"/>
                <a:gd name="T47" fmla="*/ 12 h 316"/>
                <a:gd name="T48" fmla="*/ 125 w 317"/>
                <a:gd name="T49" fmla="*/ 4 h 316"/>
                <a:gd name="T50" fmla="*/ 158 w 317"/>
                <a:gd name="T51" fmla="*/ 0 h 316"/>
                <a:gd name="T52" fmla="*/ 175 w 317"/>
                <a:gd name="T53" fmla="*/ 2 h 316"/>
                <a:gd name="T54" fmla="*/ 204 w 317"/>
                <a:gd name="T55" fmla="*/ 8 h 316"/>
                <a:gd name="T56" fmla="*/ 233 w 317"/>
                <a:gd name="T57" fmla="*/ 20 h 316"/>
                <a:gd name="T58" fmla="*/ 258 w 317"/>
                <a:gd name="T59" fmla="*/ 37 h 316"/>
                <a:gd name="T60" fmla="*/ 279 w 317"/>
                <a:gd name="T61" fmla="*/ 58 h 316"/>
                <a:gd name="T62" fmla="*/ 298 w 317"/>
                <a:gd name="T63" fmla="*/ 83 h 316"/>
                <a:gd name="T64" fmla="*/ 308 w 317"/>
                <a:gd name="T65" fmla="*/ 112 h 316"/>
                <a:gd name="T66" fmla="*/ 315 w 317"/>
                <a:gd name="T67" fmla="*/ 143 h 316"/>
                <a:gd name="T68" fmla="*/ 317 w 317"/>
                <a:gd name="T69" fmla="*/ 15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6">
                  <a:moveTo>
                    <a:pt x="317" y="158"/>
                  </a:moveTo>
                  <a:lnTo>
                    <a:pt x="317" y="158"/>
                  </a:lnTo>
                  <a:lnTo>
                    <a:pt x="315" y="175"/>
                  </a:lnTo>
                  <a:lnTo>
                    <a:pt x="312" y="191"/>
                  </a:lnTo>
                  <a:lnTo>
                    <a:pt x="308" y="206"/>
                  </a:lnTo>
                  <a:lnTo>
                    <a:pt x="304" y="220"/>
                  </a:lnTo>
                  <a:lnTo>
                    <a:pt x="298" y="235"/>
                  </a:lnTo>
                  <a:lnTo>
                    <a:pt x="290" y="247"/>
                  </a:lnTo>
                  <a:lnTo>
                    <a:pt x="279" y="260"/>
                  </a:lnTo>
                  <a:lnTo>
                    <a:pt x="271" y="270"/>
                  </a:lnTo>
                  <a:lnTo>
                    <a:pt x="258" y="281"/>
                  </a:lnTo>
                  <a:lnTo>
                    <a:pt x="246" y="289"/>
                  </a:lnTo>
                  <a:lnTo>
                    <a:pt x="233" y="297"/>
                  </a:lnTo>
                  <a:lnTo>
                    <a:pt x="219" y="304"/>
                  </a:lnTo>
                  <a:lnTo>
                    <a:pt x="204" y="310"/>
                  </a:lnTo>
                  <a:lnTo>
                    <a:pt x="190" y="314"/>
                  </a:lnTo>
                  <a:lnTo>
                    <a:pt x="175" y="316"/>
                  </a:lnTo>
                  <a:lnTo>
                    <a:pt x="158" y="316"/>
                  </a:lnTo>
                  <a:lnTo>
                    <a:pt x="158" y="316"/>
                  </a:lnTo>
                  <a:lnTo>
                    <a:pt x="142" y="316"/>
                  </a:lnTo>
                  <a:lnTo>
                    <a:pt x="125" y="314"/>
                  </a:lnTo>
                  <a:lnTo>
                    <a:pt x="110" y="310"/>
                  </a:lnTo>
                  <a:lnTo>
                    <a:pt x="96" y="304"/>
                  </a:lnTo>
                  <a:lnTo>
                    <a:pt x="83" y="297"/>
                  </a:lnTo>
                  <a:lnTo>
                    <a:pt x="69" y="289"/>
                  </a:lnTo>
                  <a:lnTo>
                    <a:pt x="56" y="281"/>
                  </a:lnTo>
                  <a:lnTo>
                    <a:pt x="46" y="270"/>
                  </a:lnTo>
                  <a:lnTo>
                    <a:pt x="35" y="260"/>
                  </a:lnTo>
                  <a:lnTo>
                    <a:pt x="27" y="247"/>
                  </a:lnTo>
                  <a:lnTo>
                    <a:pt x="19" y="235"/>
                  </a:lnTo>
                  <a:lnTo>
                    <a:pt x="12" y="220"/>
                  </a:lnTo>
                  <a:lnTo>
                    <a:pt x="6" y="206"/>
                  </a:lnTo>
                  <a:lnTo>
                    <a:pt x="2" y="191"/>
                  </a:lnTo>
                  <a:lnTo>
                    <a:pt x="0" y="175"/>
                  </a:lnTo>
                  <a:lnTo>
                    <a:pt x="0" y="158"/>
                  </a:lnTo>
                  <a:lnTo>
                    <a:pt x="0" y="158"/>
                  </a:lnTo>
                  <a:lnTo>
                    <a:pt x="0" y="143"/>
                  </a:lnTo>
                  <a:lnTo>
                    <a:pt x="2" y="127"/>
                  </a:lnTo>
                  <a:lnTo>
                    <a:pt x="6" y="112"/>
                  </a:lnTo>
                  <a:lnTo>
                    <a:pt x="12" y="97"/>
                  </a:lnTo>
                  <a:lnTo>
                    <a:pt x="19" y="83"/>
                  </a:lnTo>
                  <a:lnTo>
                    <a:pt x="27" y="70"/>
                  </a:lnTo>
                  <a:lnTo>
                    <a:pt x="35" y="58"/>
                  </a:lnTo>
                  <a:lnTo>
                    <a:pt x="46" y="47"/>
                  </a:lnTo>
                  <a:lnTo>
                    <a:pt x="56" y="37"/>
                  </a:lnTo>
                  <a:lnTo>
                    <a:pt x="69" y="27"/>
                  </a:lnTo>
                  <a:lnTo>
                    <a:pt x="83" y="20"/>
                  </a:lnTo>
                  <a:lnTo>
                    <a:pt x="96" y="12"/>
                  </a:lnTo>
                  <a:lnTo>
                    <a:pt x="110" y="8"/>
                  </a:lnTo>
                  <a:lnTo>
                    <a:pt x="125" y="4"/>
                  </a:lnTo>
                  <a:lnTo>
                    <a:pt x="142" y="2"/>
                  </a:lnTo>
                  <a:lnTo>
                    <a:pt x="158" y="0"/>
                  </a:lnTo>
                  <a:lnTo>
                    <a:pt x="158" y="0"/>
                  </a:lnTo>
                  <a:lnTo>
                    <a:pt x="175" y="2"/>
                  </a:lnTo>
                  <a:lnTo>
                    <a:pt x="190" y="4"/>
                  </a:lnTo>
                  <a:lnTo>
                    <a:pt x="204" y="8"/>
                  </a:lnTo>
                  <a:lnTo>
                    <a:pt x="219" y="12"/>
                  </a:lnTo>
                  <a:lnTo>
                    <a:pt x="233" y="20"/>
                  </a:lnTo>
                  <a:lnTo>
                    <a:pt x="246" y="27"/>
                  </a:lnTo>
                  <a:lnTo>
                    <a:pt x="258" y="37"/>
                  </a:lnTo>
                  <a:lnTo>
                    <a:pt x="271" y="47"/>
                  </a:lnTo>
                  <a:lnTo>
                    <a:pt x="279" y="58"/>
                  </a:lnTo>
                  <a:lnTo>
                    <a:pt x="290" y="70"/>
                  </a:lnTo>
                  <a:lnTo>
                    <a:pt x="298" y="83"/>
                  </a:lnTo>
                  <a:lnTo>
                    <a:pt x="304" y="97"/>
                  </a:lnTo>
                  <a:lnTo>
                    <a:pt x="308" y="112"/>
                  </a:lnTo>
                  <a:lnTo>
                    <a:pt x="312" y="127"/>
                  </a:lnTo>
                  <a:lnTo>
                    <a:pt x="315" y="143"/>
                  </a:lnTo>
                  <a:lnTo>
                    <a:pt x="317" y="158"/>
                  </a:lnTo>
                  <a:lnTo>
                    <a:pt x="317" y="1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2" name="Freeform 66">
              <a:extLst>
                <a:ext uri="{FF2B5EF4-FFF2-40B4-BE49-F238E27FC236}">
                  <a16:creationId xmlns:a16="http://schemas.microsoft.com/office/drawing/2014/main" xmlns="" id="{E2110C4F-648E-4E31-AFA3-E35505984153}"/>
                </a:ext>
              </a:extLst>
            </p:cNvPr>
            <p:cNvSpPr/>
            <p:nvPr/>
          </p:nvSpPr>
          <p:spPr bwMode="auto">
            <a:xfrm>
              <a:off x="4114800" y="2008188"/>
              <a:ext cx="882650" cy="762000"/>
            </a:xfrm>
            <a:custGeom>
              <a:avLst/>
              <a:gdLst>
                <a:gd name="T0" fmla="*/ 377 w 556"/>
                <a:gd name="T1" fmla="*/ 0 h 480"/>
                <a:gd name="T2" fmla="*/ 277 w 556"/>
                <a:gd name="T3" fmla="*/ 117 h 480"/>
                <a:gd name="T4" fmla="*/ 179 w 556"/>
                <a:gd name="T5" fmla="*/ 0 h 480"/>
                <a:gd name="T6" fmla="*/ 179 w 556"/>
                <a:gd name="T7" fmla="*/ 0 h 480"/>
                <a:gd name="T8" fmla="*/ 161 w 556"/>
                <a:gd name="T9" fmla="*/ 11 h 480"/>
                <a:gd name="T10" fmla="*/ 142 w 556"/>
                <a:gd name="T11" fmla="*/ 21 h 480"/>
                <a:gd name="T12" fmla="*/ 123 w 556"/>
                <a:gd name="T13" fmla="*/ 34 h 480"/>
                <a:gd name="T14" fmla="*/ 106 w 556"/>
                <a:gd name="T15" fmla="*/ 48 h 480"/>
                <a:gd name="T16" fmla="*/ 92 w 556"/>
                <a:gd name="T17" fmla="*/ 63 h 480"/>
                <a:gd name="T18" fmla="*/ 77 w 556"/>
                <a:gd name="T19" fmla="*/ 82 h 480"/>
                <a:gd name="T20" fmla="*/ 63 w 556"/>
                <a:gd name="T21" fmla="*/ 98 h 480"/>
                <a:gd name="T22" fmla="*/ 50 w 556"/>
                <a:gd name="T23" fmla="*/ 117 h 480"/>
                <a:gd name="T24" fmla="*/ 40 w 556"/>
                <a:gd name="T25" fmla="*/ 138 h 480"/>
                <a:gd name="T26" fmla="*/ 29 w 556"/>
                <a:gd name="T27" fmla="*/ 159 h 480"/>
                <a:gd name="T28" fmla="*/ 21 w 556"/>
                <a:gd name="T29" fmla="*/ 182 h 480"/>
                <a:gd name="T30" fmla="*/ 15 w 556"/>
                <a:gd name="T31" fmla="*/ 205 h 480"/>
                <a:gd name="T32" fmla="*/ 9 w 556"/>
                <a:gd name="T33" fmla="*/ 228 h 480"/>
                <a:gd name="T34" fmla="*/ 4 w 556"/>
                <a:gd name="T35" fmla="*/ 253 h 480"/>
                <a:gd name="T36" fmla="*/ 2 w 556"/>
                <a:gd name="T37" fmla="*/ 278 h 480"/>
                <a:gd name="T38" fmla="*/ 0 w 556"/>
                <a:gd name="T39" fmla="*/ 303 h 480"/>
                <a:gd name="T40" fmla="*/ 0 w 556"/>
                <a:gd name="T41" fmla="*/ 303 h 480"/>
                <a:gd name="T42" fmla="*/ 2 w 556"/>
                <a:gd name="T43" fmla="*/ 330 h 480"/>
                <a:gd name="T44" fmla="*/ 4 w 556"/>
                <a:gd name="T45" fmla="*/ 357 h 480"/>
                <a:gd name="T46" fmla="*/ 4 w 556"/>
                <a:gd name="T47" fmla="*/ 357 h 480"/>
                <a:gd name="T48" fmla="*/ 29 w 556"/>
                <a:gd name="T49" fmla="*/ 384 h 480"/>
                <a:gd name="T50" fmla="*/ 57 w 556"/>
                <a:gd name="T51" fmla="*/ 409 h 480"/>
                <a:gd name="T52" fmla="*/ 88 w 556"/>
                <a:gd name="T53" fmla="*/ 430 h 480"/>
                <a:gd name="T54" fmla="*/ 121 w 556"/>
                <a:gd name="T55" fmla="*/ 446 h 480"/>
                <a:gd name="T56" fmla="*/ 156 w 556"/>
                <a:gd name="T57" fmla="*/ 461 h 480"/>
                <a:gd name="T58" fmla="*/ 196 w 556"/>
                <a:gd name="T59" fmla="*/ 471 h 480"/>
                <a:gd name="T60" fmla="*/ 236 w 556"/>
                <a:gd name="T61" fmla="*/ 478 h 480"/>
                <a:gd name="T62" fmla="*/ 279 w 556"/>
                <a:gd name="T63" fmla="*/ 480 h 480"/>
                <a:gd name="T64" fmla="*/ 279 w 556"/>
                <a:gd name="T65" fmla="*/ 480 h 480"/>
                <a:gd name="T66" fmla="*/ 321 w 556"/>
                <a:gd name="T67" fmla="*/ 478 h 480"/>
                <a:gd name="T68" fmla="*/ 361 w 556"/>
                <a:gd name="T69" fmla="*/ 471 h 480"/>
                <a:gd name="T70" fmla="*/ 400 w 556"/>
                <a:gd name="T71" fmla="*/ 461 h 480"/>
                <a:gd name="T72" fmla="*/ 436 w 556"/>
                <a:gd name="T73" fmla="*/ 446 h 480"/>
                <a:gd name="T74" fmla="*/ 471 w 556"/>
                <a:gd name="T75" fmla="*/ 430 h 480"/>
                <a:gd name="T76" fmla="*/ 500 w 556"/>
                <a:gd name="T77" fmla="*/ 409 h 480"/>
                <a:gd name="T78" fmla="*/ 529 w 556"/>
                <a:gd name="T79" fmla="*/ 384 h 480"/>
                <a:gd name="T80" fmla="*/ 552 w 556"/>
                <a:gd name="T81" fmla="*/ 357 h 480"/>
                <a:gd name="T82" fmla="*/ 552 w 556"/>
                <a:gd name="T83" fmla="*/ 357 h 480"/>
                <a:gd name="T84" fmla="*/ 556 w 556"/>
                <a:gd name="T85" fmla="*/ 330 h 480"/>
                <a:gd name="T86" fmla="*/ 556 w 556"/>
                <a:gd name="T87" fmla="*/ 303 h 480"/>
                <a:gd name="T88" fmla="*/ 556 w 556"/>
                <a:gd name="T89" fmla="*/ 303 h 480"/>
                <a:gd name="T90" fmla="*/ 556 w 556"/>
                <a:gd name="T91" fmla="*/ 278 h 480"/>
                <a:gd name="T92" fmla="*/ 552 w 556"/>
                <a:gd name="T93" fmla="*/ 253 h 480"/>
                <a:gd name="T94" fmla="*/ 548 w 556"/>
                <a:gd name="T95" fmla="*/ 228 h 480"/>
                <a:gd name="T96" fmla="*/ 544 w 556"/>
                <a:gd name="T97" fmla="*/ 203 h 480"/>
                <a:gd name="T98" fmla="*/ 536 w 556"/>
                <a:gd name="T99" fmla="*/ 180 h 480"/>
                <a:gd name="T100" fmla="*/ 527 w 556"/>
                <a:gd name="T101" fmla="*/ 159 h 480"/>
                <a:gd name="T102" fmla="*/ 517 w 556"/>
                <a:gd name="T103" fmla="*/ 138 h 480"/>
                <a:gd name="T104" fmla="*/ 506 w 556"/>
                <a:gd name="T105" fmla="*/ 117 h 480"/>
                <a:gd name="T106" fmla="*/ 494 w 556"/>
                <a:gd name="T107" fmla="*/ 98 h 480"/>
                <a:gd name="T108" fmla="*/ 479 w 556"/>
                <a:gd name="T109" fmla="*/ 80 h 480"/>
                <a:gd name="T110" fmla="*/ 465 w 556"/>
                <a:gd name="T111" fmla="*/ 63 h 480"/>
                <a:gd name="T112" fmla="*/ 450 w 556"/>
                <a:gd name="T113" fmla="*/ 48 h 480"/>
                <a:gd name="T114" fmla="*/ 434 w 556"/>
                <a:gd name="T115" fmla="*/ 34 h 480"/>
                <a:gd name="T116" fmla="*/ 415 w 556"/>
                <a:gd name="T117" fmla="*/ 21 h 480"/>
                <a:gd name="T118" fmla="*/ 396 w 556"/>
                <a:gd name="T119" fmla="*/ 11 h 480"/>
                <a:gd name="T120" fmla="*/ 377 w 556"/>
                <a:gd name="T121" fmla="*/ 0 h 480"/>
                <a:gd name="T122" fmla="*/ 377 w 556"/>
                <a:gd name="T1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 h="480">
                  <a:moveTo>
                    <a:pt x="377" y="0"/>
                  </a:moveTo>
                  <a:lnTo>
                    <a:pt x="277" y="117"/>
                  </a:lnTo>
                  <a:lnTo>
                    <a:pt x="179" y="0"/>
                  </a:lnTo>
                  <a:lnTo>
                    <a:pt x="179" y="0"/>
                  </a:lnTo>
                  <a:lnTo>
                    <a:pt x="161" y="11"/>
                  </a:lnTo>
                  <a:lnTo>
                    <a:pt x="142" y="21"/>
                  </a:lnTo>
                  <a:lnTo>
                    <a:pt x="123" y="34"/>
                  </a:lnTo>
                  <a:lnTo>
                    <a:pt x="106" y="48"/>
                  </a:lnTo>
                  <a:lnTo>
                    <a:pt x="92" y="63"/>
                  </a:lnTo>
                  <a:lnTo>
                    <a:pt x="77" y="82"/>
                  </a:lnTo>
                  <a:lnTo>
                    <a:pt x="63" y="98"/>
                  </a:lnTo>
                  <a:lnTo>
                    <a:pt x="50" y="117"/>
                  </a:lnTo>
                  <a:lnTo>
                    <a:pt x="40" y="138"/>
                  </a:lnTo>
                  <a:lnTo>
                    <a:pt x="29" y="159"/>
                  </a:lnTo>
                  <a:lnTo>
                    <a:pt x="21" y="182"/>
                  </a:lnTo>
                  <a:lnTo>
                    <a:pt x="15" y="205"/>
                  </a:lnTo>
                  <a:lnTo>
                    <a:pt x="9" y="228"/>
                  </a:lnTo>
                  <a:lnTo>
                    <a:pt x="4" y="253"/>
                  </a:lnTo>
                  <a:lnTo>
                    <a:pt x="2" y="278"/>
                  </a:lnTo>
                  <a:lnTo>
                    <a:pt x="0" y="303"/>
                  </a:lnTo>
                  <a:lnTo>
                    <a:pt x="0" y="303"/>
                  </a:lnTo>
                  <a:lnTo>
                    <a:pt x="2" y="330"/>
                  </a:lnTo>
                  <a:lnTo>
                    <a:pt x="4" y="357"/>
                  </a:lnTo>
                  <a:lnTo>
                    <a:pt x="4" y="357"/>
                  </a:lnTo>
                  <a:lnTo>
                    <a:pt x="29" y="384"/>
                  </a:lnTo>
                  <a:lnTo>
                    <a:pt x="57" y="409"/>
                  </a:lnTo>
                  <a:lnTo>
                    <a:pt x="88" y="430"/>
                  </a:lnTo>
                  <a:lnTo>
                    <a:pt x="121" y="446"/>
                  </a:lnTo>
                  <a:lnTo>
                    <a:pt x="156" y="461"/>
                  </a:lnTo>
                  <a:lnTo>
                    <a:pt x="196" y="471"/>
                  </a:lnTo>
                  <a:lnTo>
                    <a:pt x="236" y="478"/>
                  </a:lnTo>
                  <a:lnTo>
                    <a:pt x="279" y="480"/>
                  </a:lnTo>
                  <a:lnTo>
                    <a:pt x="279" y="480"/>
                  </a:lnTo>
                  <a:lnTo>
                    <a:pt x="321" y="478"/>
                  </a:lnTo>
                  <a:lnTo>
                    <a:pt x="361" y="471"/>
                  </a:lnTo>
                  <a:lnTo>
                    <a:pt x="400" y="461"/>
                  </a:lnTo>
                  <a:lnTo>
                    <a:pt x="436" y="446"/>
                  </a:lnTo>
                  <a:lnTo>
                    <a:pt x="471" y="430"/>
                  </a:lnTo>
                  <a:lnTo>
                    <a:pt x="500" y="409"/>
                  </a:lnTo>
                  <a:lnTo>
                    <a:pt x="529" y="384"/>
                  </a:lnTo>
                  <a:lnTo>
                    <a:pt x="552" y="357"/>
                  </a:lnTo>
                  <a:lnTo>
                    <a:pt x="552" y="357"/>
                  </a:lnTo>
                  <a:lnTo>
                    <a:pt x="556" y="330"/>
                  </a:lnTo>
                  <a:lnTo>
                    <a:pt x="556" y="303"/>
                  </a:lnTo>
                  <a:lnTo>
                    <a:pt x="556" y="303"/>
                  </a:lnTo>
                  <a:lnTo>
                    <a:pt x="556" y="278"/>
                  </a:lnTo>
                  <a:lnTo>
                    <a:pt x="552" y="253"/>
                  </a:lnTo>
                  <a:lnTo>
                    <a:pt x="548" y="228"/>
                  </a:lnTo>
                  <a:lnTo>
                    <a:pt x="544" y="203"/>
                  </a:lnTo>
                  <a:lnTo>
                    <a:pt x="536" y="180"/>
                  </a:lnTo>
                  <a:lnTo>
                    <a:pt x="527" y="159"/>
                  </a:lnTo>
                  <a:lnTo>
                    <a:pt x="517" y="138"/>
                  </a:lnTo>
                  <a:lnTo>
                    <a:pt x="506" y="117"/>
                  </a:lnTo>
                  <a:lnTo>
                    <a:pt x="494" y="98"/>
                  </a:lnTo>
                  <a:lnTo>
                    <a:pt x="479" y="80"/>
                  </a:lnTo>
                  <a:lnTo>
                    <a:pt x="465" y="63"/>
                  </a:lnTo>
                  <a:lnTo>
                    <a:pt x="450" y="48"/>
                  </a:lnTo>
                  <a:lnTo>
                    <a:pt x="434" y="34"/>
                  </a:lnTo>
                  <a:lnTo>
                    <a:pt x="415" y="21"/>
                  </a:lnTo>
                  <a:lnTo>
                    <a:pt x="396" y="11"/>
                  </a:lnTo>
                  <a:lnTo>
                    <a:pt x="377" y="0"/>
                  </a:lnTo>
                  <a:lnTo>
                    <a:pt x="3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3" name="Freeform 67">
              <a:extLst>
                <a:ext uri="{FF2B5EF4-FFF2-40B4-BE49-F238E27FC236}">
                  <a16:creationId xmlns:a16="http://schemas.microsoft.com/office/drawing/2014/main" xmlns="" id="{1E43C42D-6859-459A-97BD-AF5AD537A6F8}"/>
                </a:ext>
              </a:extLst>
            </p:cNvPr>
            <p:cNvSpPr/>
            <p:nvPr/>
          </p:nvSpPr>
          <p:spPr bwMode="auto">
            <a:xfrm>
              <a:off x="4789488" y="1296988"/>
              <a:ext cx="457200" cy="463550"/>
            </a:xfrm>
            <a:custGeom>
              <a:avLst/>
              <a:gdLst>
                <a:gd name="T0" fmla="*/ 140 w 288"/>
                <a:gd name="T1" fmla="*/ 0 h 292"/>
                <a:gd name="T2" fmla="*/ 140 w 288"/>
                <a:gd name="T3" fmla="*/ 0 h 292"/>
                <a:gd name="T4" fmla="*/ 115 w 288"/>
                <a:gd name="T5" fmla="*/ 3 h 292"/>
                <a:gd name="T6" fmla="*/ 92 w 288"/>
                <a:gd name="T7" fmla="*/ 7 h 292"/>
                <a:gd name="T8" fmla="*/ 71 w 288"/>
                <a:gd name="T9" fmla="*/ 17 h 292"/>
                <a:gd name="T10" fmla="*/ 50 w 288"/>
                <a:gd name="T11" fmla="*/ 30 h 292"/>
                <a:gd name="T12" fmla="*/ 34 w 288"/>
                <a:gd name="T13" fmla="*/ 46 h 292"/>
                <a:gd name="T14" fmla="*/ 19 w 288"/>
                <a:gd name="T15" fmla="*/ 65 h 292"/>
                <a:gd name="T16" fmla="*/ 9 w 288"/>
                <a:gd name="T17" fmla="*/ 86 h 292"/>
                <a:gd name="T18" fmla="*/ 0 w 288"/>
                <a:gd name="T19" fmla="*/ 109 h 292"/>
                <a:gd name="T20" fmla="*/ 0 w 288"/>
                <a:gd name="T21" fmla="*/ 109 h 292"/>
                <a:gd name="T22" fmla="*/ 15 w 288"/>
                <a:gd name="T23" fmla="*/ 123 h 292"/>
                <a:gd name="T24" fmla="*/ 27 w 288"/>
                <a:gd name="T25" fmla="*/ 140 h 292"/>
                <a:gd name="T26" fmla="*/ 38 w 288"/>
                <a:gd name="T27" fmla="*/ 159 h 292"/>
                <a:gd name="T28" fmla="*/ 48 w 288"/>
                <a:gd name="T29" fmla="*/ 178 h 292"/>
                <a:gd name="T30" fmla="*/ 54 w 288"/>
                <a:gd name="T31" fmla="*/ 196 h 292"/>
                <a:gd name="T32" fmla="*/ 61 w 288"/>
                <a:gd name="T33" fmla="*/ 217 h 292"/>
                <a:gd name="T34" fmla="*/ 65 w 288"/>
                <a:gd name="T35" fmla="*/ 240 h 292"/>
                <a:gd name="T36" fmla="*/ 65 w 288"/>
                <a:gd name="T37" fmla="*/ 261 h 292"/>
                <a:gd name="T38" fmla="*/ 65 w 288"/>
                <a:gd name="T39" fmla="*/ 261 h 292"/>
                <a:gd name="T40" fmla="*/ 65 w 288"/>
                <a:gd name="T41" fmla="*/ 271 h 292"/>
                <a:gd name="T42" fmla="*/ 65 w 288"/>
                <a:gd name="T43" fmla="*/ 271 h 292"/>
                <a:gd name="T44" fmla="*/ 81 w 288"/>
                <a:gd name="T45" fmla="*/ 280 h 292"/>
                <a:gd name="T46" fmla="*/ 100 w 288"/>
                <a:gd name="T47" fmla="*/ 286 h 292"/>
                <a:gd name="T48" fmla="*/ 119 w 288"/>
                <a:gd name="T49" fmla="*/ 290 h 292"/>
                <a:gd name="T50" fmla="*/ 140 w 288"/>
                <a:gd name="T51" fmla="*/ 292 h 292"/>
                <a:gd name="T52" fmla="*/ 140 w 288"/>
                <a:gd name="T53" fmla="*/ 292 h 292"/>
                <a:gd name="T54" fmla="*/ 154 w 288"/>
                <a:gd name="T55" fmla="*/ 292 h 292"/>
                <a:gd name="T56" fmla="*/ 169 w 288"/>
                <a:gd name="T57" fmla="*/ 290 h 292"/>
                <a:gd name="T58" fmla="*/ 184 w 288"/>
                <a:gd name="T59" fmla="*/ 286 h 292"/>
                <a:gd name="T60" fmla="*/ 198 w 288"/>
                <a:gd name="T61" fmla="*/ 282 h 292"/>
                <a:gd name="T62" fmla="*/ 211 w 288"/>
                <a:gd name="T63" fmla="*/ 275 h 292"/>
                <a:gd name="T64" fmla="*/ 223 w 288"/>
                <a:gd name="T65" fmla="*/ 267 h 292"/>
                <a:gd name="T66" fmla="*/ 234 w 288"/>
                <a:gd name="T67" fmla="*/ 259 h 292"/>
                <a:gd name="T68" fmla="*/ 244 w 288"/>
                <a:gd name="T69" fmla="*/ 250 h 292"/>
                <a:gd name="T70" fmla="*/ 254 w 288"/>
                <a:gd name="T71" fmla="*/ 240 h 292"/>
                <a:gd name="T72" fmla="*/ 263 w 288"/>
                <a:gd name="T73" fmla="*/ 228 h 292"/>
                <a:gd name="T74" fmla="*/ 269 w 288"/>
                <a:gd name="T75" fmla="*/ 215 h 292"/>
                <a:gd name="T76" fmla="*/ 275 w 288"/>
                <a:gd name="T77" fmla="*/ 203 h 292"/>
                <a:gd name="T78" fmla="*/ 279 w 288"/>
                <a:gd name="T79" fmla="*/ 190 h 292"/>
                <a:gd name="T80" fmla="*/ 284 w 288"/>
                <a:gd name="T81" fmla="*/ 175 h 292"/>
                <a:gd name="T82" fmla="*/ 286 w 288"/>
                <a:gd name="T83" fmla="*/ 161 h 292"/>
                <a:gd name="T84" fmla="*/ 288 w 288"/>
                <a:gd name="T85" fmla="*/ 146 h 292"/>
                <a:gd name="T86" fmla="*/ 288 w 288"/>
                <a:gd name="T87" fmla="*/ 146 h 292"/>
                <a:gd name="T88" fmla="*/ 286 w 288"/>
                <a:gd name="T89" fmla="*/ 132 h 292"/>
                <a:gd name="T90" fmla="*/ 284 w 288"/>
                <a:gd name="T91" fmla="*/ 117 h 292"/>
                <a:gd name="T92" fmla="*/ 279 w 288"/>
                <a:gd name="T93" fmla="*/ 103 h 292"/>
                <a:gd name="T94" fmla="*/ 275 w 288"/>
                <a:gd name="T95" fmla="*/ 90 h 292"/>
                <a:gd name="T96" fmla="*/ 269 w 288"/>
                <a:gd name="T97" fmla="*/ 75 h 292"/>
                <a:gd name="T98" fmla="*/ 263 w 288"/>
                <a:gd name="T99" fmla="*/ 65 h 292"/>
                <a:gd name="T100" fmla="*/ 254 w 288"/>
                <a:gd name="T101" fmla="*/ 53 h 292"/>
                <a:gd name="T102" fmla="*/ 244 w 288"/>
                <a:gd name="T103" fmla="*/ 42 h 292"/>
                <a:gd name="T104" fmla="*/ 234 w 288"/>
                <a:gd name="T105" fmla="*/ 34 h 292"/>
                <a:gd name="T106" fmla="*/ 223 w 288"/>
                <a:gd name="T107" fmla="*/ 25 h 292"/>
                <a:gd name="T108" fmla="*/ 211 w 288"/>
                <a:gd name="T109" fmla="*/ 17 h 292"/>
                <a:gd name="T110" fmla="*/ 198 w 288"/>
                <a:gd name="T111" fmla="*/ 11 h 292"/>
                <a:gd name="T112" fmla="*/ 184 w 288"/>
                <a:gd name="T113" fmla="*/ 7 h 292"/>
                <a:gd name="T114" fmla="*/ 169 w 288"/>
                <a:gd name="T115" fmla="*/ 3 h 292"/>
                <a:gd name="T116" fmla="*/ 154 w 288"/>
                <a:gd name="T117" fmla="*/ 0 h 292"/>
                <a:gd name="T118" fmla="*/ 140 w 288"/>
                <a:gd name="T119" fmla="*/ 0 h 292"/>
                <a:gd name="T120" fmla="*/ 140 w 288"/>
                <a:gd name="T12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 h="292">
                  <a:moveTo>
                    <a:pt x="140" y="0"/>
                  </a:moveTo>
                  <a:lnTo>
                    <a:pt x="140" y="0"/>
                  </a:lnTo>
                  <a:lnTo>
                    <a:pt x="115" y="3"/>
                  </a:lnTo>
                  <a:lnTo>
                    <a:pt x="92" y="7"/>
                  </a:lnTo>
                  <a:lnTo>
                    <a:pt x="71" y="17"/>
                  </a:lnTo>
                  <a:lnTo>
                    <a:pt x="50" y="30"/>
                  </a:lnTo>
                  <a:lnTo>
                    <a:pt x="34" y="46"/>
                  </a:lnTo>
                  <a:lnTo>
                    <a:pt x="19" y="65"/>
                  </a:lnTo>
                  <a:lnTo>
                    <a:pt x="9" y="86"/>
                  </a:lnTo>
                  <a:lnTo>
                    <a:pt x="0" y="109"/>
                  </a:lnTo>
                  <a:lnTo>
                    <a:pt x="0" y="109"/>
                  </a:lnTo>
                  <a:lnTo>
                    <a:pt x="15" y="123"/>
                  </a:lnTo>
                  <a:lnTo>
                    <a:pt x="27" y="140"/>
                  </a:lnTo>
                  <a:lnTo>
                    <a:pt x="38" y="159"/>
                  </a:lnTo>
                  <a:lnTo>
                    <a:pt x="48" y="178"/>
                  </a:lnTo>
                  <a:lnTo>
                    <a:pt x="54" y="196"/>
                  </a:lnTo>
                  <a:lnTo>
                    <a:pt x="61" y="217"/>
                  </a:lnTo>
                  <a:lnTo>
                    <a:pt x="65" y="240"/>
                  </a:lnTo>
                  <a:lnTo>
                    <a:pt x="65" y="261"/>
                  </a:lnTo>
                  <a:lnTo>
                    <a:pt x="65" y="261"/>
                  </a:lnTo>
                  <a:lnTo>
                    <a:pt x="65" y="271"/>
                  </a:lnTo>
                  <a:lnTo>
                    <a:pt x="65" y="271"/>
                  </a:lnTo>
                  <a:lnTo>
                    <a:pt x="81" y="280"/>
                  </a:lnTo>
                  <a:lnTo>
                    <a:pt x="100" y="286"/>
                  </a:lnTo>
                  <a:lnTo>
                    <a:pt x="119" y="290"/>
                  </a:lnTo>
                  <a:lnTo>
                    <a:pt x="140" y="292"/>
                  </a:lnTo>
                  <a:lnTo>
                    <a:pt x="140" y="292"/>
                  </a:lnTo>
                  <a:lnTo>
                    <a:pt x="154" y="292"/>
                  </a:lnTo>
                  <a:lnTo>
                    <a:pt x="169" y="290"/>
                  </a:lnTo>
                  <a:lnTo>
                    <a:pt x="184" y="286"/>
                  </a:lnTo>
                  <a:lnTo>
                    <a:pt x="198" y="282"/>
                  </a:lnTo>
                  <a:lnTo>
                    <a:pt x="211" y="275"/>
                  </a:lnTo>
                  <a:lnTo>
                    <a:pt x="223" y="267"/>
                  </a:lnTo>
                  <a:lnTo>
                    <a:pt x="234" y="259"/>
                  </a:lnTo>
                  <a:lnTo>
                    <a:pt x="244" y="250"/>
                  </a:lnTo>
                  <a:lnTo>
                    <a:pt x="254" y="240"/>
                  </a:lnTo>
                  <a:lnTo>
                    <a:pt x="263" y="228"/>
                  </a:lnTo>
                  <a:lnTo>
                    <a:pt x="269" y="215"/>
                  </a:lnTo>
                  <a:lnTo>
                    <a:pt x="275" y="203"/>
                  </a:lnTo>
                  <a:lnTo>
                    <a:pt x="279" y="190"/>
                  </a:lnTo>
                  <a:lnTo>
                    <a:pt x="284" y="175"/>
                  </a:lnTo>
                  <a:lnTo>
                    <a:pt x="286" y="161"/>
                  </a:lnTo>
                  <a:lnTo>
                    <a:pt x="288" y="146"/>
                  </a:lnTo>
                  <a:lnTo>
                    <a:pt x="288" y="146"/>
                  </a:lnTo>
                  <a:lnTo>
                    <a:pt x="286" y="132"/>
                  </a:lnTo>
                  <a:lnTo>
                    <a:pt x="284" y="117"/>
                  </a:lnTo>
                  <a:lnTo>
                    <a:pt x="279" y="103"/>
                  </a:lnTo>
                  <a:lnTo>
                    <a:pt x="275" y="90"/>
                  </a:lnTo>
                  <a:lnTo>
                    <a:pt x="269" y="75"/>
                  </a:lnTo>
                  <a:lnTo>
                    <a:pt x="263" y="65"/>
                  </a:lnTo>
                  <a:lnTo>
                    <a:pt x="254" y="53"/>
                  </a:lnTo>
                  <a:lnTo>
                    <a:pt x="244" y="42"/>
                  </a:lnTo>
                  <a:lnTo>
                    <a:pt x="234" y="34"/>
                  </a:lnTo>
                  <a:lnTo>
                    <a:pt x="223" y="25"/>
                  </a:lnTo>
                  <a:lnTo>
                    <a:pt x="211" y="17"/>
                  </a:lnTo>
                  <a:lnTo>
                    <a:pt x="198" y="11"/>
                  </a:lnTo>
                  <a:lnTo>
                    <a:pt x="184" y="7"/>
                  </a:lnTo>
                  <a:lnTo>
                    <a:pt x="169" y="3"/>
                  </a:lnTo>
                  <a:lnTo>
                    <a:pt x="154" y="0"/>
                  </a:lnTo>
                  <a:lnTo>
                    <a:pt x="140" y="0"/>
                  </a:lnTo>
                  <a:lnTo>
                    <a:pt x="1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4" name="Freeform 68">
              <a:extLst>
                <a:ext uri="{FF2B5EF4-FFF2-40B4-BE49-F238E27FC236}">
                  <a16:creationId xmlns:a16="http://schemas.microsoft.com/office/drawing/2014/main" xmlns="" id="{267113D5-F66E-4FAD-AC51-CE83DAF9F372}"/>
                </a:ext>
              </a:extLst>
            </p:cNvPr>
            <p:cNvSpPr/>
            <p:nvPr/>
          </p:nvSpPr>
          <p:spPr bwMode="auto">
            <a:xfrm>
              <a:off x="3848100" y="1296988"/>
              <a:ext cx="458787" cy="463550"/>
            </a:xfrm>
            <a:custGeom>
              <a:avLst/>
              <a:gdLst>
                <a:gd name="T0" fmla="*/ 231 w 289"/>
                <a:gd name="T1" fmla="*/ 261 h 292"/>
                <a:gd name="T2" fmla="*/ 231 w 289"/>
                <a:gd name="T3" fmla="*/ 261 h 292"/>
                <a:gd name="T4" fmla="*/ 233 w 289"/>
                <a:gd name="T5" fmla="*/ 240 h 292"/>
                <a:gd name="T6" fmla="*/ 235 w 289"/>
                <a:gd name="T7" fmla="*/ 221 h 292"/>
                <a:gd name="T8" fmla="*/ 241 w 289"/>
                <a:gd name="T9" fmla="*/ 200 h 292"/>
                <a:gd name="T10" fmla="*/ 247 w 289"/>
                <a:gd name="T11" fmla="*/ 182 h 292"/>
                <a:gd name="T12" fmla="*/ 256 w 289"/>
                <a:gd name="T13" fmla="*/ 163 h 292"/>
                <a:gd name="T14" fmla="*/ 266 w 289"/>
                <a:gd name="T15" fmla="*/ 146 h 292"/>
                <a:gd name="T16" fmla="*/ 277 w 289"/>
                <a:gd name="T17" fmla="*/ 132 h 292"/>
                <a:gd name="T18" fmla="*/ 289 w 289"/>
                <a:gd name="T19" fmla="*/ 115 h 292"/>
                <a:gd name="T20" fmla="*/ 289 w 289"/>
                <a:gd name="T21" fmla="*/ 115 h 292"/>
                <a:gd name="T22" fmla="*/ 283 w 289"/>
                <a:gd name="T23" fmla="*/ 92 h 292"/>
                <a:gd name="T24" fmla="*/ 272 w 289"/>
                <a:gd name="T25" fmla="*/ 69 h 292"/>
                <a:gd name="T26" fmla="*/ 258 w 289"/>
                <a:gd name="T27" fmla="*/ 50 h 292"/>
                <a:gd name="T28" fmla="*/ 239 w 289"/>
                <a:gd name="T29" fmla="*/ 34 h 292"/>
                <a:gd name="T30" fmla="*/ 218 w 289"/>
                <a:gd name="T31" fmla="*/ 19 h 292"/>
                <a:gd name="T32" fmla="*/ 197 w 289"/>
                <a:gd name="T33" fmla="*/ 9 h 292"/>
                <a:gd name="T34" fmla="*/ 172 w 289"/>
                <a:gd name="T35" fmla="*/ 3 h 292"/>
                <a:gd name="T36" fmla="*/ 147 w 289"/>
                <a:gd name="T37" fmla="*/ 0 h 292"/>
                <a:gd name="T38" fmla="*/ 147 w 289"/>
                <a:gd name="T39" fmla="*/ 0 h 292"/>
                <a:gd name="T40" fmla="*/ 131 w 289"/>
                <a:gd name="T41" fmla="*/ 0 h 292"/>
                <a:gd name="T42" fmla="*/ 116 w 289"/>
                <a:gd name="T43" fmla="*/ 3 h 292"/>
                <a:gd name="T44" fmla="*/ 104 w 289"/>
                <a:gd name="T45" fmla="*/ 7 h 292"/>
                <a:gd name="T46" fmla="*/ 89 w 289"/>
                <a:gd name="T47" fmla="*/ 11 h 292"/>
                <a:gd name="T48" fmla="*/ 77 w 289"/>
                <a:gd name="T49" fmla="*/ 17 h 292"/>
                <a:gd name="T50" fmla="*/ 64 w 289"/>
                <a:gd name="T51" fmla="*/ 25 h 292"/>
                <a:gd name="T52" fmla="*/ 54 w 289"/>
                <a:gd name="T53" fmla="*/ 34 h 292"/>
                <a:gd name="T54" fmla="*/ 43 w 289"/>
                <a:gd name="T55" fmla="*/ 42 h 292"/>
                <a:gd name="T56" fmla="*/ 33 w 289"/>
                <a:gd name="T57" fmla="*/ 53 h 292"/>
                <a:gd name="T58" fmla="*/ 25 w 289"/>
                <a:gd name="T59" fmla="*/ 65 h 292"/>
                <a:gd name="T60" fmla="*/ 18 w 289"/>
                <a:gd name="T61" fmla="*/ 75 h 292"/>
                <a:gd name="T62" fmla="*/ 12 w 289"/>
                <a:gd name="T63" fmla="*/ 90 h 292"/>
                <a:gd name="T64" fmla="*/ 6 w 289"/>
                <a:gd name="T65" fmla="*/ 103 h 292"/>
                <a:gd name="T66" fmla="*/ 4 w 289"/>
                <a:gd name="T67" fmla="*/ 117 h 292"/>
                <a:gd name="T68" fmla="*/ 2 w 289"/>
                <a:gd name="T69" fmla="*/ 132 h 292"/>
                <a:gd name="T70" fmla="*/ 0 w 289"/>
                <a:gd name="T71" fmla="*/ 146 h 292"/>
                <a:gd name="T72" fmla="*/ 0 w 289"/>
                <a:gd name="T73" fmla="*/ 146 h 292"/>
                <a:gd name="T74" fmla="*/ 2 w 289"/>
                <a:gd name="T75" fmla="*/ 161 h 292"/>
                <a:gd name="T76" fmla="*/ 4 w 289"/>
                <a:gd name="T77" fmla="*/ 175 h 292"/>
                <a:gd name="T78" fmla="*/ 6 w 289"/>
                <a:gd name="T79" fmla="*/ 190 h 292"/>
                <a:gd name="T80" fmla="*/ 12 w 289"/>
                <a:gd name="T81" fmla="*/ 203 h 292"/>
                <a:gd name="T82" fmla="*/ 18 w 289"/>
                <a:gd name="T83" fmla="*/ 215 h 292"/>
                <a:gd name="T84" fmla="*/ 25 w 289"/>
                <a:gd name="T85" fmla="*/ 228 h 292"/>
                <a:gd name="T86" fmla="*/ 33 w 289"/>
                <a:gd name="T87" fmla="*/ 240 h 292"/>
                <a:gd name="T88" fmla="*/ 43 w 289"/>
                <a:gd name="T89" fmla="*/ 250 h 292"/>
                <a:gd name="T90" fmla="*/ 54 w 289"/>
                <a:gd name="T91" fmla="*/ 259 h 292"/>
                <a:gd name="T92" fmla="*/ 64 w 289"/>
                <a:gd name="T93" fmla="*/ 267 h 292"/>
                <a:gd name="T94" fmla="*/ 77 w 289"/>
                <a:gd name="T95" fmla="*/ 275 h 292"/>
                <a:gd name="T96" fmla="*/ 89 w 289"/>
                <a:gd name="T97" fmla="*/ 282 h 292"/>
                <a:gd name="T98" fmla="*/ 104 w 289"/>
                <a:gd name="T99" fmla="*/ 286 h 292"/>
                <a:gd name="T100" fmla="*/ 116 w 289"/>
                <a:gd name="T101" fmla="*/ 290 h 292"/>
                <a:gd name="T102" fmla="*/ 131 w 289"/>
                <a:gd name="T103" fmla="*/ 292 h 292"/>
                <a:gd name="T104" fmla="*/ 147 w 289"/>
                <a:gd name="T105" fmla="*/ 292 h 292"/>
                <a:gd name="T106" fmla="*/ 147 w 289"/>
                <a:gd name="T107" fmla="*/ 292 h 292"/>
                <a:gd name="T108" fmla="*/ 170 w 289"/>
                <a:gd name="T109" fmla="*/ 290 h 292"/>
                <a:gd name="T110" fmla="*/ 191 w 289"/>
                <a:gd name="T111" fmla="*/ 286 h 292"/>
                <a:gd name="T112" fmla="*/ 212 w 289"/>
                <a:gd name="T113" fmla="*/ 275 h 292"/>
                <a:gd name="T114" fmla="*/ 233 w 289"/>
                <a:gd name="T115" fmla="*/ 265 h 292"/>
                <a:gd name="T116" fmla="*/ 233 w 289"/>
                <a:gd name="T117" fmla="*/ 265 h 292"/>
                <a:gd name="T118" fmla="*/ 231 w 289"/>
                <a:gd name="T119" fmla="*/ 261 h 292"/>
                <a:gd name="T120" fmla="*/ 231 w 289"/>
                <a:gd name="T121" fmla="*/ 26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9" h="292">
                  <a:moveTo>
                    <a:pt x="231" y="261"/>
                  </a:moveTo>
                  <a:lnTo>
                    <a:pt x="231" y="261"/>
                  </a:lnTo>
                  <a:lnTo>
                    <a:pt x="233" y="240"/>
                  </a:lnTo>
                  <a:lnTo>
                    <a:pt x="235" y="221"/>
                  </a:lnTo>
                  <a:lnTo>
                    <a:pt x="241" y="200"/>
                  </a:lnTo>
                  <a:lnTo>
                    <a:pt x="247" y="182"/>
                  </a:lnTo>
                  <a:lnTo>
                    <a:pt x="256" y="163"/>
                  </a:lnTo>
                  <a:lnTo>
                    <a:pt x="266" y="146"/>
                  </a:lnTo>
                  <a:lnTo>
                    <a:pt x="277" y="132"/>
                  </a:lnTo>
                  <a:lnTo>
                    <a:pt x="289" y="115"/>
                  </a:lnTo>
                  <a:lnTo>
                    <a:pt x="289" y="115"/>
                  </a:lnTo>
                  <a:lnTo>
                    <a:pt x="283" y="92"/>
                  </a:lnTo>
                  <a:lnTo>
                    <a:pt x="272" y="69"/>
                  </a:lnTo>
                  <a:lnTo>
                    <a:pt x="258" y="50"/>
                  </a:lnTo>
                  <a:lnTo>
                    <a:pt x="239" y="34"/>
                  </a:lnTo>
                  <a:lnTo>
                    <a:pt x="218" y="19"/>
                  </a:lnTo>
                  <a:lnTo>
                    <a:pt x="197" y="9"/>
                  </a:lnTo>
                  <a:lnTo>
                    <a:pt x="172" y="3"/>
                  </a:lnTo>
                  <a:lnTo>
                    <a:pt x="147" y="0"/>
                  </a:lnTo>
                  <a:lnTo>
                    <a:pt x="147" y="0"/>
                  </a:lnTo>
                  <a:lnTo>
                    <a:pt x="131" y="0"/>
                  </a:lnTo>
                  <a:lnTo>
                    <a:pt x="116" y="3"/>
                  </a:lnTo>
                  <a:lnTo>
                    <a:pt x="104" y="7"/>
                  </a:lnTo>
                  <a:lnTo>
                    <a:pt x="89" y="11"/>
                  </a:lnTo>
                  <a:lnTo>
                    <a:pt x="77" y="17"/>
                  </a:lnTo>
                  <a:lnTo>
                    <a:pt x="64" y="25"/>
                  </a:lnTo>
                  <a:lnTo>
                    <a:pt x="54" y="34"/>
                  </a:lnTo>
                  <a:lnTo>
                    <a:pt x="43" y="42"/>
                  </a:lnTo>
                  <a:lnTo>
                    <a:pt x="33" y="53"/>
                  </a:lnTo>
                  <a:lnTo>
                    <a:pt x="25" y="65"/>
                  </a:lnTo>
                  <a:lnTo>
                    <a:pt x="18" y="75"/>
                  </a:lnTo>
                  <a:lnTo>
                    <a:pt x="12" y="90"/>
                  </a:lnTo>
                  <a:lnTo>
                    <a:pt x="6" y="103"/>
                  </a:lnTo>
                  <a:lnTo>
                    <a:pt x="4" y="117"/>
                  </a:lnTo>
                  <a:lnTo>
                    <a:pt x="2" y="132"/>
                  </a:lnTo>
                  <a:lnTo>
                    <a:pt x="0" y="146"/>
                  </a:lnTo>
                  <a:lnTo>
                    <a:pt x="0" y="146"/>
                  </a:lnTo>
                  <a:lnTo>
                    <a:pt x="2" y="161"/>
                  </a:lnTo>
                  <a:lnTo>
                    <a:pt x="4" y="175"/>
                  </a:lnTo>
                  <a:lnTo>
                    <a:pt x="6" y="190"/>
                  </a:lnTo>
                  <a:lnTo>
                    <a:pt x="12" y="203"/>
                  </a:lnTo>
                  <a:lnTo>
                    <a:pt x="18" y="215"/>
                  </a:lnTo>
                  <a:lnTo>
                    <a:pt x="25" y="228"/>
                  </a:lnTo>
                  <a:lnTo>
                    <a:pt x="33" y="240"/>
                  </a:lnTo>
                  <a:lnTo>
                    <a:pt x="43" y="250"/>
                  </a:lnTo>
                  <a:lnTo>
                    <a:pt x="54" y="259"/>
                  </a:lnTo>
                  <a:lnTo>
                    <a:pt x="64" y="267"/>
                  </a:lnTo>
                  <a:lnTo>
                    <a:pt x="77" y="275"/>
                  </a:lnTo>
                  <a:lnTo>
                    <a:pt x="89" y="282"/>
                  </a:lnTo>
                  <a:lnTo>
                    <a:pt x="104" y="286"/>
                  </a:lnTo>
                  <a:lnTo>
                    <a:pt x="116" y="290"/>
                  </a:lnTo>
                  <a:lnTo>
                    <a:pt x="131" y="292"/>
                  </a:lnTo>
                  <a:lnTo>
                    <a:pt x="147" y="292"/>
                  </a:lnTo>
                  <a:lnTo>
                    <a:pt x="147" y="292"/>
                  </a:lnTo>
                  <a:lnTo>
                    <a:pt x="170" y="290"/>
                  </a:lnTo>
                  <a:lnTo>
                    <a:pt x="191" y="286"/>
                  </a:lnTo>
                  <a:lnTo>
                    <a:pt x="212" y="275"/>
                  </a:lnTo>
                  <a:lnTo>
                    <a:pt x="233" y="265"/>
                  </a:lnTo>
                  <a:lnTo>
                    <a:pt x="233" y="265"/>
                  </a:lnTo>
                  <a:lnTo>
                    <a:pt x="231" y="261"/>
                  </a:lnTo>
                  <a:lnTo>
                    <a:pt x="231" y="2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5" name="Freeform 69">
              <a:extLst>
                <a:ext uri="{FF2B5EF4-FFF2-40B4-BE49-F238E27FC236}">
                  <a16:creationId xmlns:a16="http://schemas.microsoft.com/office/drawing/2014/main" xmlns="" id="{33E1A750-AD96-43EA-AB44-8D51A87AFBE3}"/>
                </a:ext>
              </a:extLst>
            </p:cNvPr>
            <p:cNvSpPr/>
            <p:nvPr/>
          </p:nvSpPr>
          <p:spPr bwMode="auto">
            <a:xfrm>
              <a:off x="4792663" y="1803400"/>
              <a:ext cx="631825" cy="701675"/>
            </a:xfrm>
            <a:custGeom>
              <a:avLst/>
              <a:gdLst>
                <a:gd name="T0" fmla="*/ 232 w 398"/>
                <a:gd name="T1" fmla="*/ 0 h 442"/>
                <a:gd name="T2" fmla="*/ 140 w 398"/>
                <a:gd name="T3" fmla="*/ 109 h 442"/>
                <a:gd name="T4" fmla="*/ 52 w 398"/>
                <a:gd name="T5" fmla="*/ 6 h 442"/>
                <a:gd name="T6" fmla="*/ 52 w 398"/>
                <a:gd name="T7" fmla="*/ 6 h 442"/>
                <a:gd name="T8" fmla="*/ 44 w 398"/>
                <a:gd name="T9" fmla="*/ 31 h 442"/>
                <a:gd name="T10" fmla="*/ 32 w 398"/>
                <a:gd name="T11" fmla="*/ 54 h 442"/>
                <a:gd name="T12" fmla="*/ 17 w 398"/>
                <a:gd name="T13" fmla="*/ 75 h 442"/>
                <a:gd name="T14" fmla="*/ 0 w 398"/>
                <a:gd name="T15" fmla="*/ 94 h 442"/>
                <a:gd name="T16" fmla="*/ 0 w 398"/>
                <a:gd name="T17" fmla="*/ 94 h 442"/>
                <a:gd name="T18" fmla="*/ 21 w 398"/>
                <a:gd name="T19" fmla="*/ 106 h 442"/>
                <a:gd name="T20" fmla="*/ 40 w 398"/>
                <a:gd name="T21" fmla="*/ 121 h 442"/>
                <a:gd name="T22" fmla="*/ 59 w 398"/>
                <a:gd name="T23" fmla="*/ 136 h 442"/>
                <a:gd name="T24" fmla="*/ 77 w 398"/>
                <a:gd name="T25" fmla="*/ 152 h 442"/>
                <a:gd name="T26" fmla="*/ 92 w 398"/>
                <a:gd name="T27" fmla="*/ 171 h 442"/>
                <a:gd name="T28" fmla="*/ 109 w 398"/>
                <a:gd name="T29" fmla="*/ 190 h 442"/>
                <a:gd name="T30" fmla="*/ 121 w 398"/>
                <a:gd name="T31" fmla="*/ 211 h 442"/>
                <a:gd name="T32" fmla="*/ 134 w 398"/>
                <a:gd name="T33" fmla="*/ 232 h 442"/>
                <a:gd name="T34" fmla="*/ 146 w 398"/>
                <a:gd name="T35" fmla="*/ 254 h 442"/>
                <a:gd name="T36" fmla="*/ 157 w 398"/>
                <a:gd name="T37" fmla="*/ 277 h 442"/>
                <a:gd name="T38" fmla="*/ 165 w 398"/>
                <a:gd name="T39" fmla="*/ 300 h 442"/>
                <a:gd name="T40" fmla="*/ 171 w 398"/>
                <a:gd name="T41" fmla="*/ 325 h 442"/>
                <a:gd name="T42" fmla="*/ 177 w 398"/>
                <a:gd name="T43" fmla="*/ 352 h 442"/>
                <a:gd name="T44" fmla="*/ 182 w 398"/>
                <a:gd name="T45" fmla="*/ 377 h 442"/>
                <a:gd name="T46" fmla="*/ 184 w 398"/>
                <a:gd name="T47" fmla="*/ 404 h 442"/>
                <a:gd name="T48" fmla="*/ 184 w 398"/>
                <a:gd name="T49" fmla="*/ 432 h 442"/>
                <a:gd name="T50" fmla="*/ 184 w 398"/>
                <a:gd name="T51" fmla="*/ 432 h 442"/>
                <a:gd name="T52" fmla="*/ 184 w 398"/>
                <a:gd name="T53" fmla="*/ 442 h 442"/>
                <a:gd name="T54" fmla="*/ 184 w 398"/>
                <a:gd name="T55" fmla="*/ 442 h 442"/>
                <a:gd name="T56" fmla="*/ 217 w 398"/>
                <a:gd name="T57" fmla="*/ 436 h 442"/>
                <a:gd name="T58" fmla="*/ 246 w 398"/>
                <a:gd name="T59" fmla="*/ 427 h 442"/>
                <a:gd name="T60" fmla="*/ 277 w 398"/>
                <a:gd name="T61" fmla="*/ 417 h 442"/>
                <a:gd name="T62" fmla="*/ 304 w 398"/>
                <a:gd name="T63" fmla="*/ 404 h 442"/>
                <a:gd name="T64" fmla="*/ 329 w 398"/>
                <a:gd name="T65" fmla="*/ 388 h 442"/>
                <a:gd name="T66" fmla="*/ 352 w 398"/>
                <a:gd name="T67" fmla="*/ 371 h 442"/>
                <a:gd name="T68" fmla="*/ 375 w 398"/>
                <a:gd name="T69" fmla="*/ 352 h 442"/>
                <a:gd name="T70" fmla="*/ 394 w 398"/>
                <a:gd name="T71" fmla="*/ 329 h 442"/>
                <a:gd name="T72" fmla="*/ 394 w 398"/>
                <a:gd name="T73" fmla="*/ 329 h 442"/>
                <a:gd name="T74" fmla="*/ 396 w 398"/>
                <a:gd name="T75" fmla="*/ 304 h 442"/>
                <a:gd name="T76" fmla="*/ 398 w 398"/>
                <a:gd name="T77" fmla="*/ 279 h 442"/>
                <a:gd name="T78" fmla="*/ 398 w 398"/>
                <a:gd name="T79" fmla="*/ 279 h 442"/>
                <a:gd name="T80" fmla="*/ 396 w 398"/>
                <a:gd name="T81" fmla="*/ 254 h 442"/>
                <a:gd name="T82" fmla="*/ 394 w 398"/>
                <a:gd name="T83" fmla="*/ 232 h 442"/>
                <a:gd name="T84" fmla="*/ 390 w 398"/>
                <a:gd name="T85" fmla="*/ 209 h 442"/>
                <a:gd name="T86" fmla="*/ 386 w 398"/>
                <a:gd name="T87" fmla="*/ 188 h 442"/>
                <a:gd name="T88" fmla="*/ 377 w 398"/>
                <a:gd name="T89" fmla="*/ 167 h 442"/>
                <a:gd name="T90" fmla="*/ 371 w 398"/>
                <a:gd name="T91" fmla="*/ 146 h 442"/>
                <a:gd name="T92" fmla="*/ 361 w 398"/>
                <a:gd name="T93" fmla="*/ 127 h 442"/>
                <a:gd name="T94" fmla="*/ 350 w 398"/>
                <a:gd name="T95" fmla="*/ 109 h 442"/>
                <a:gd name="T96" fmla="*/ 340 w 398"/>
                <a:gd name="T97" fmla="*/ 90 h 442"/>
                <a:gd name="T98" fmla="*/ 327 w 398"/>
                <a:gd name="T99" fmla="*/ 73 h 442"/>
                <a:gd name="T100" fmla="*/ 313 w 398"/>
                <a:gd name="T101" fmla="*/ 59 h 442"/>
                <a:gd name="T102" fmla="*/ 298 w 398"/>
                <a:gd name="T103" fmla="*/ 44 h 442"/>
                <a:gd name="T104" fmla="*/ 284 w 398"/>
                <a:gd name="T105" fmla="*/ 31 h 442"/>
                <a:gd name="T106" fmla="*/ 267 w 398"/>
                <a:gd name="T107" fmla="*/ 19 h 442"/>
                <a:gd name="T108" fmla="*/ 250 w 398"/>
                <a:gd name="T109" fmla="*/ 9 h 442"/>
                <a:gd name="T110" fmla="*/ 232 w 398"/>
                <a:gd name="T111" fmla="*/ 0 h 442"/>
                <a:gd name="T112" fmla="*/ 232 w 398"/>
                <a:gd name="T113"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8" h="442">
                  <a:moveTo>
                    <a:pt x="232" y="0"/>
                  </a:moveTo>
                  <a:lnTo>
                    <a:pt x="140" y="109"/>
                  </a:lnTo>
                  <a:lnTo>
                    <a:pt x="52" y="6"/>
                  </a:lnTo>
                  <a:lnTo>
                    <a:pt x="52" y="6"/>
                  </a:lnTo>
                  <a:lnTo>
                    <a:pt x="44" y="31"/>
                  </a:lnTo>
                  <a:lnTo>
                    <a:pt x="32" y="54"/>
                  </a:lnTo>
                  <a:lnTo>
                    <a:pt x="17" y="75"/>
                  </a:lnTo>
                  <a:lnTo>
                    <a:pt x="0" y="94"/>
                  </a:lnTo>
                  <a:lnTo>
                    <a:pt x="0" y="94"/>
                  </a:lnTo>
                  <a:lnTo>
                    <a:pt x="21" y="106"/>
                  </a:lnTo>
                  <a:lnTo>
                    <a:pt x="40" y="121"/>
                  </a:lnTo>
                  <a:lnTo>
                    <a:pt x="59" y="136"/>
                  </a:lnTo>
                  <a:lnTo>
                    <a:pt x="77" y="152"/>
                  </a:lnTo>
                  <a:lnTo>
                    <a:pt x="92" y="171"/>
                  </a:lnTo>
                  <a:lnTo>
                    <a:pt x="109" y="190"/>
                  </a:lnTo>
                  <a:lnTo>
                    <a:pt x="121" y="211"/>
                  </a:lnTo>
                  <a:lnTo>
                    <a:pt x="134" y="232"/>
                  </a:lnTo>
                  <a:lnTo>
                    <a:pt x="146" y="254"/>
                  </a:lnTo>
                  <a:lnTo>
                    <a:pt x="157" y="277"/>
                  </a:lnTo>
                  <a:lnTo>
                    <a:pt x="165" y="300"/>
                  </a:lnTo>
                  <a:lnTo>
                    <a:pt x="171" y="325"/>
                  </a:lnTo>
                  <a:lnTo>
                    <a:pt x="177" y="352"/>
                  </a:lnTo>
                  <a:lnTo>
                    <a:pt x="182" y="377"/>
                  </a:lnTo>
                  <a:lnTo>
                    <a:pt x="184" y="404"/>
                  </a:lnTo>
                  <a:lnTo>
                    <a:pt x="184" y="432"/>
                  </a:lnTo>
                  <a:lnTo>
                    <a:pt x="184" y="432"/>
                  </a:lnTo>
                  <a:lnTo>
                    <a:pt x="184" y="442"/>
                  </a:lnTo>
                  <a:lnTo>
                    <a:pt x="184" y="442"/>
                  </a:lnTo>
                  <a:lnTo>
                    <a:pt x="217" y="436"/>
                  </a:lnTo>
                  <a:lnTo>
                    <a:pt x="246" y="427"/>
                  </a:lnTo>
                  <a:lnTo>
                    <a:pt x="277" y="417"/>
                  </a:lnTo>
                  <a:lnTo>
                    <a:pt x="304" y="404"/>
                  </a:lnTo>
                  <a:lnTo>
                    <a:pt x="329" y="388"/>
                  </a:lnTo>
                  <a:lnTo>
                    <a:pt x="352" y="371"/>
                  </a:lnTo>
                  <a:lnTo>
                    <a:pt x="375" y="352"/>
                  </a:lnTo>
                  <a:lnTo>
                    <a:pt x="394" y="329"/>
                  </a:lnTo>
                  <a:lnTo>
                    <a:pt x="394" y="329"/>
                  </a:lnTo>
                  <a:lnTo>
                    <a:pt x="396" y="304"/>
                  </a:lnTo>
                  <a:lnTo>
                    <a:pt x="398" y="279"/>
                  </a:lnTo>
                  <a:lnTo>
                    <a:pt x="398" y="279"/>
                  </a:lnTo>
                  <a:lnTo>
                    <a:pt x="396" y="254"/>
                  </a:lnTo>
                  <a:lnTo>
                    <a:pt x="394" y="232"/>
                  </a:lnTo>
                  <a:lnTo>
                    <a:pt x="390" y="209"/>
                  </a:lnTo>
                  <a:lnTo>
                    <a:pt x="386" y="188"/>
                  </a:lnTo>
                  <a:lnTo>
                    <a:pt x="377" y="167"/>
                  </a:lnTo>
                  <a:lnTo>
                    <a:pt x="371" y="146"/>
                  </a:lnTo>
                  <a:lnTo>
                    <a:pt x="361" y="127"/>
                  </a:lnTo>
                  <a:lnTo>
                    <a:pt x="350" y="109"/>
                  </a:lnTo>
                  <a:lnTo>
                    <a:pt x="340" y="90"/>
                  </a:lnTo>
                  <a:lnTo>
                    <a:pt x="327" y="73"/>
                  </a:lnTo>
                  <a:lnTo>
                    <a:pt x="313" y="59"/>
                  </a:lnTo>
                  <a:lnTo>
                    <a:pt x="298" y="44"/>
                  </a:lnTo>
                  <a:lnTo>
                    <a:pt x="284" y="31"/>
                  </a:lnTo>
                  <a:lnTo>
                    <a:pt x="267" y="19"/>
                  </a:lnTo>
                  <a:lnTo>
                    <a:pt x="250" y="9"/>
                  </a:lnTo>
                  <a:lnTo>
                    <a:pt x="232" y="0"/>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6" name="Freeform 70">
              <a:extLst>
                <a:ext uri="{FF2B5EF4-FFF2-40B4-BE49-F238E27FC236}">
                  <a16:creationId xmlns:a16="http://schemas.microsoft.com/office/drawing/2014/main" xmlns="" id="{B30B49DF-4230-432C-809E-C2C93BE052BA}"/>
                </a:ext>
              </a:extLst>
            </p:cNvPr>
            <p:cNvSpPr/>
            <p:nvPr/>
          </p:nvSpPr>
          <p:spPr bwMode="auto">
            <a:xfrm>
              <a:off x="3675063" y="1803400"/>
              <a:ext cx="641350" cy="701675"/>
            </a:xfrm>
            <a:custGeom>
              <a:avLst/>
              <a:gdLst>
                <a:gd name="T0" fmla="*/ 223 w 404"/>
                <a:gd name="T1" fmla="*/ 432 h 442"/>
                <a:gd name="T2" fmla="*/ 223 w 404"/>
                <a:gd name="T3" fmla="*/ 432 h 442"/>
                <a:gd name="T4" fmla="*/ 223 w 404"/>
                <a:gd name="T5" fmla="*/ 404 h 442"/>
                <a:gd name="T6" fmla="*/ 227 w 404"/>
                <a:gd name="T7" fmla="*/ 377 h 442"/>
                <a:gd name="T8" fmla="*/ 231 w 404"/>
                <a:gd name="T9" fmla="*/ 352 h 442"/>
                <a:gd name="T10" fmla="*/ 236 w 404"/>
                <a:gd name="T11" fmla="*/ 327 h 442"/>
                <a:gd name="T12" fmla="*/ 244 w 404"/>
                <a:gd name="T13" fmla="*/ 302 h 442"/>
                <a:gd name="T14" fmla="*/ 252 w 404"/>
                <a:gd name="T15" fmla="*/ 277 h 442"/>
                <a:gd name="T16" fmla="*/ 261 w 404"/>
                <a:gd name="T17" fmla="*/ 254 h 442"/>
                <a:gd name="T18" fmla="*/ 273 w 404"/>
                <a:gd name="T19" fmla="*/ 234 h 442"/>
                <a:gd name="T20" fmla="*/ 286 w 404"/>
                <a:gd name="T21" fmla="*/ 211 h 442"/>
                <a:gd name="T22" fmla="*/ 298 w 404"/>
                <a:gd name="T23" fmla="*/ 192 h 442"/>
                <a:gd name="T24" fmla="*/ 313 w 404"/>
                <a:gd name="T25" fmla="*/ 171 h 442"/>
                <a:gd name="T26" fmla="*/ 329 w 404"/>
                <a:gd name="T27" fmla="*/ 154 h 442"/>
                <a:gd name="T28" fmla="*/ 348 w 404"/>
                <a:gd name="T29" fmla="*/ 138 h 442"/>
                <a:gd name="T30" fmla="*/ 365 w 404"/>
                <a:gd name="T31" fmla="*/ 121 h 442"/>
                <a:gd name="T32" fmla="*/ 386 w 404"/>
                <a:gd name="T33" fmla="*/ 106 h 442"/>
                <a:gd name="T34" fmla="*/ 404 w 404"/>
                <a:gd name="T35" fmla="*/ 94 h 442"/>
                <a:gd name="T36" fmla="*/ 404 w 404"/>
                <a:gd name="T37" fmla="*/ 94 h 442"/>
                <a:gd name="T38" fmla="*/ 388 w 404"/>
                <a:gd name="T39" fmla="*/ 73 h 442"/>
                <a:gd name="T40" fmla="*/ 371 w 404"/>
                <a:gd name="T41" fmla="*/ 52 h 442"/>
                <a:gd name="T42" fmla="*/ 358 w 404"/>
                <a:gd name="T43" fmla="*/ 27 h 442"/>
                <a:gd name="T44" fmla="*/ 348 w 404"/>
                <a:gd name="T45" fmla="*/ 0 h 442"/>
                <a:gd name="T46" fmla="*/ 348 w 404"/>
                <a:gd name="T47" fmla="*/ 0 h 442"/>
                <a:gd name="T48" fmla="*/ 256 w 404"/>
                <a:gd name="T49" fmla="*/ 109 h 442"/>
                <a:gd name="T50" fmla="*/ 165 w 404"/>
                <a:gd name="T51" fmla="*/ 0 h 442"/>
                <a:gd name="T52" fmla="*/ 165 w 404"/>
                <a:gd name="T53" fmla="*/ 0 h 442"/>
                <a:gd name="T54" fmla="*/ 148 w 404"/>
                <a:gd name="T55" fmla="*/ 9 h 442"/>
                <a:gd name="T56" fmla="*/ 129 w 404"/>
                <a:gd name="T57" fmla="*/ 19 h 442"/>
                <a:gd name="T58" fmla="*/ 115 w 404"/>
                <a:gd name="T59" fmla="*/ 31 h 442"/>
                <a:gd name="T60" fmla="*/ 98 w 404"/>
                <a:gd name="T61" fmla="*/ 44 h 442"/>
                <a:gd name="T62" fmla="*/ 84 w 404"/>
                <a:gd name="T63" fmla="*/ 59 h 442"/>
                <a:gd name="T64" fmla="*/ 71 w 404"/>
                <a:gd name="T65" fmla="*/ 73 h 442"/>
                <a:gd name="T66" fmla="*/ 59 w 404"/>
                <a:gd name="T67" fmla="*/ 90 h 442"/>
                <a:gd name="T68" fmla="*/ 46 w 404"/>
                <a:gd name="T69" fmla="*/ 109 h 442"/>
                <a:gd name="T70" fmla="*/ 36 w 404"/>
                <a:gd name="T71" fmla="*/ 127 h 442"/>
                <a:gd name="T72" fmla="*/ 27 w 404"/>
                <a:gd name="T73" fmla="*/ 146 h 442"/>
                <a:gd name="T74" fmla="*/ 19 w 404"/>
                <a:gd name="T75" fmla="*/ 167 h 442"/>
                <a:gd name="T76" fmla="*/ 13 w 404"/>
                <a:gd name="T77" fmla="*/ 188 h 442"/>
                <a:gd name="T78" fmla="*/ 6 w 404"/>
                <a:gd name="T79" fmla="*/ 211 h 442"/>
                <a:gd name="T80" fmla="*/ 4 w 404"/>
                <a:gd name="T81" fmla="*/ 232 h 442"/>
                <a:gd name="T82" fmla="*/ 0 w 404"/>
                <a:gd name="T83" fmla="*/ 254 h 442"/>
                <a:gd name="T84" fmla="*/ 0 w 404"/>
                <a:gd name="T85" fmla="*/ 279 h 442"/>
                <a:gd name="T86" fmla="*/ 0 w 404"/>
                <a:gd name="T87" fmla="*/ 279 h 442"/>
                <a:gd name="T88" fmla="*/ 2 w 404"/>
                <a:gd name="T89" fmla="*/ 304 h 442"/>
                <a:gd name="T90" fmla="*/ 4 w 404"/>
                <a:gd name="T91" fmla="*/ 329 h 442"/>
                <a:gd name="T92" fmla="*/ 4 w 404"/>
                <a:gd name="T93" fmla="*/ 329 h 442"/>
                <a:gd name="T94" fmla="*/ 23 w 404"/>
                <a:gd name="T95" fmla="*/ 352 h 442"/>
                <a:gd name="T96" fmla="*/ 46 w 404"/>
                <a:gd name="T97" fmla="*/ 373 h 442"/>
                <a:gd name="T98" fmla="*/ 71 w 404"/>
                <a:gd name="T99" fmla="*/ 390 h 442"/>
                <a:gd name="T100" fmla="*/ 98 w 404"/>
                <a:gd name="T101" fmla="*/ 407 h 442"/>
                <a:gd name="T102" fmla="*/ 127 w 404"/>
                <a:gd name="T103" fmla="*/ 419 h 442"/>
                <a:gd name="T104" fmla="*/ 159 w 404"/>
                <a:gd name="T105" fmla="*/ 429 h 442"/>
                <a:gd name="T106" fmla="*/ 190 w 404"/>
                <a:gd name="T107" fmla="*/ 438 h 442"/>
                <a:gd name="T108" fmla="*/ 223 w 404"/>
                <a:gd name="T109" fmla="*/ 442 h 442"/>
                <a:gd name="T110" fmla="*/ 223 w 404"/>
                <a:gd name="T111" fmla="*/ 442 h 442"/>
                <a:gd name="T112" fmla="*/ 223 w 404"/>
                <a:gd name="T113" fmla="*/ 432 h 442"/>
                <a:gd name="T114" fmla="*/ 223 w 404"/>
                <a:gd name="T115" fmla="*/ 43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4" h="442">
                  <a:moveTo>
                    <a:pt x="223" y="432"/>
                  </a:moveTo>
                  <a:lnTo>
                    <a:pt x="223" y="432"/>
                  </a:lnTo>
                  <a:lnTo>
                    <a:pt x="223" y="404"/>
                  </a:lnTo>
                  <a:lnTo>
                    <a:pt x="227" y="377"/>
                  </a:lnTo>
                  <a:lnTo>
                    <a:pt x="231" y="352"/>
                  </a:lnTo>
                  <a:lnTo>
                    <a:pt x="236" y="327"/>
                  </a:lnTo>
                  <a:lnTo>
                    <a:pt x="244" y="302"/>
                  </a:lnTo>
                  <a:lnTo>
                    <a:pt x="252" y="277"/>
                  </a:lnTo>
                  <a:lnTo>
                    <a:pt x="261" y="254"/>
                  </a:lnTo>
                  <a:lnTo>
                    <a:pt x="273" y="234"/>
                  </a:lnTo>
                  <a:lnTo>
                    <a:pt x="286" y="211"/>
                  </a:lnTo>
                  <a:lnTo>
                    <a:pt x="298" y="192"/>
                  </a:lnTo>
                  <a:lnTo>
                    <a:pt x="313" y="171"/>
                  </a:lnTo>
                  <a:lnTo>
                    <a:pt x="329" y="154"/>
                  </a:lnTo>
                  <a:lnTo>
                    <a:pt x="348" y="138"/>
                  </a:lnTo>
                  <a:lnTo>
                    <a:pt x="365" y="121"/>
                  </a:lnTo>
                  <a:lnTo>
                    <a:pt x="386" y="106"/>
                  </a:lnTo>
                  <a:lnTo>
                    <a:pt x="404" y="94"/>
                  </a:lnTo>
                  <a:lnTo>
                    <a:pt x="404" y="94"/>
                  </a:lnTo>
                  <a:lnTo>
                    <a:pt x="388" y="73"/>
                  </a:lnTo>
                  <a:lnTo>
                    <a:pt x="371" y="52"/>
                  </a:lnTo>
                  <a:lnTo>
                    <a:pt x="358" y="27"/>
                  </a:lnTo>
                  <a:lnTo>
                    <a:pt x="348" y="0"/>
                  </a:lnTo>
                  <a:lnTo>
                    <a:pt x="348" y="0"/>
                  </a:lnTo>
                  <a:lnTo>
                    <a:pt x="256" y="109"/>
                  </a:lnTo>
                  <a:lnTo>
                    <a:pt x="165" y="0"/>
                  </a:lnTo>
                  <a:lnTo>
                    <a:pt x="165" y="0"/>
                  </a:lnTo>
                  <a:lnTo>
                    <a:pt x="148" y="9"/>
                  </a:lnTo>
                  <a:lnTo>
                    <a:pt x="129" y="19"/>
                  </a:lnTo>
                  <a:lnTo>
                    <a:pt x="115" y="31"/>
                  </a:lnTo>
                  <a:lnTo>
                    <a:pt x="98" y="44"/>
                  </a:lnTo>
                  <a:lnTo>
                    <a:pt x="84" y="59"/>
                  </a:lnTo>
                  <a:lnTo>
                    <a:pt x="71" y="73"/>
                  </a:lnTo>
                  <a:lnTo>
                    <a:pt x="59" y="90"/>
                  </a:lnTo>
                  <a:lnTo>
                    <a:pt x="46" y="109"/>
                  </a:lnTo>
                  <a:lnTo>
                    <a:pt x="36" y="127"/>
                  </a:lnTo>
                  <a:lnTo>
                    <a:pt x="27" y="146"/>
                  </a:lnTo>
                  <a:lnTo>
                    <a:pt x="19" y="167"/>
                  </a:lnTo>
                  <a:lnTo>
                    <a:pt x="13" y="188"/>
                  </a:lnTo>
                  <a:lnTo>
                    <a:pt x="6" y="211"/>
                  </a:lnTo>
                  <a:lnTo>
                    <a:pt x="4" y="232"/>
                  </a:lnTo>
                  <a:lnTo>
                    <a:pt x="0" y="254"/>
                  </a:lnTo>
                  <a:lnTo>
                    <a:pt x="0" y="279"/>
                  </a:lnTo>
                  <a:lnTo>
                    <a:pt x="0" y="279"/>
                  </a:lnTo>
                  <a:lnTo>
                    <a:pt x="2" y="304"/>
                  </a:lnTo>
                  <a:lnTo>
                    <a:pt x="4" y="329"/>
                  </a:lnTo>
                  <a:lnTo>
                    <a:pt x="4" y="329"/>
                  </a:lnTo>
                  <a:lnTo>
                    <a:pt x="23" y="352"/>
                  </a:lnTo>
                  <a:lnTo>
                    <a:pt x="46" y="373"/>
                  </a:lnTo>
                  <a:lnTo>
                    <a:pt x="71" y="390"/>
                  </a:lnTo>
                  <a:lnTo>
                    <a:pt x="98" y="407"/>
                  </a:lnTo>
                  <a:lnTo>
                    <a:pt x="127" y="419"/>
                  </a:lnTo>
                  <a:lnTo>
                    <a:pt x="159" y="429"/>
                  </a:lnTo>
                  <a:lnTo>
                    <a:pt x="190" y="438"/>
                  </a:lnTo>
                  <a:lnTo>
                    <a:pt x="223" y="442"/>
                  </a:lnTo>
                  <a:lnTo>
                    <a:pt x="223" y="442"/>
                  </a:lnTo>
                  <a:lnTo>
                    <a:pt x="223" y="432"/>
                  </a:lnTo>
                  <a:lnTo>
                    <a:pt x="223" y="4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grpSp>
        <p:nvGrpSpPr>
          <p:cNvPr id="37" name="组合 36">
            <a:extLst>
              <a:ext uri="{FF2B5EF4-FFF2-40B4-BE49-F238E27FC236}">
                <a16:creationId xmlns:a16="http://schemas.microsoft.com/office/drawing/2014/main" xmlns="" id="{21B1B23D-266E-4FB6-9A27-12578A662C4B}"/>
              </a:ext>
            </a:extLst>
          </p:cNvPr>
          <p:cNvGrpSpPr/>
          <p:nvPr/>
        </p:nvGrpSpPr>
        <p:grpSpPr>
          <a:xfrm>
            <a:off x="5051093" y="3978335"/>
            <a:ext cx="586340" cy="590425"/>
            <a:chOff x="7048501" y="1387475"/>
            <a:chExt cx="1366838" cy="1376363"/>
          </a:xfrm>
          <a:solidFill>
            <a:srgbClr val="FFFFFF"/>
          </a:solidFill>
        </p:grpSpPr>
        <p:sp>
          <p:nvSpPr>
            <p:cNvPr id="38" name="Freeform 7">
              <a:extLst>
                <a:ext uri="{FF2B5EF4-FFF2-40B4-BE49-F238E27FC236}">
                  <a16:creationId xmlns:a16="http://schemas.microsoft.com/office/drawing/2014/main" xmlns="" id="{5E2C2836-BF14-404F-9D99-C77D4616BB6B}"/>
                </a:ext>
              </a:extLst>
            </p:cNvPr>
            <p:cNvSpPr/>
            <p:nvPr/>
          </p:nvSpPr>
          <p:spPr bwMode="auto">
            <a:xfrm>
              <a:off x="7181851" y="1527175"/>
              <a:ext cx="1069975" cy="1069975"/>
            </a:xfrm>
            <a:custGeom>
              <a:avLst/>
              <a:gdLst>
                <a:gd name="T0" fmla="*/ 399 w 674"/>
                <a:gd name="T1" fmla="*/ 27 h 674"/>
                <a:gd name="T2" fmla="*/ 399 w 674"/>
                <a:gd name="T3" fmla="*/ 27 h 674"/>
                <a:gd name="T4" fmla="*/ 386 w 674"/>
                <a:gd name="T5" fmla="*/ 18 h 674"/>
                <a:gd name="T6" fmla="*/ 371 w 674"/>
                <a:gd name="T7" fmla="*/ 8 h 674"/>
                <a:gd name="T8" fmla="*/ 353 w 674"/>
                <a:gd name="T9" fmla="*/ 2 h 674"/>
                <a:gd name="T10" fmla="*/ 338 w 674"/>
                <a:gd name="T11" fmla="*/ 0 h 674"/>
                <a:gd name="T12" fmla="*/ 129 w 674"/>
                <a:gd name="T13" fmla="*/ 0 h 674"/>
                <a:gd name="T14" fmla="*/ 129 w 674"/>
                <a:gd name="T15" fmla="*/ 0 h 674"/>
                <a:gd name="T16" fmla="*/ 119 w 674"/>
                <a:gd name="T17" fmla="*/ 2 h 674"/>
                <a:gd name="T18" fmla="*/ 181 w 674"/>
                <a:gd name="T19" fmla="*/ 62 h 674"/>
                <a:gd name="T20" fmla="*/ 181 w 674"/>
                <a:gd name="T21" fmla="*/ 62 h 674"/>
                <a:gd name="T22" fmla="*/ 190 w 674"/>
                <a:gd name="T23" fmla="*/ 75 h 674"/>
                <a:gd name="T24" fmla="*/ 198 w 674"/>
                <a:gd name="T25" fmla="*/ 89 h 674"/>
                <a:gd name="T26" fmla="*/ 202 w 674"/>
                <a:gd name="T27" fmla="*/ 104 h 674"/>
                <a:gd name="T28" fmla="*/ 204 w 674"/>
                <a:gd name="T29" fmla="*/ 119 h 674"/>
                <a:gd name="T30" fmla="*/ 202 w 674"/>
                <a:gd name="T31" fmla="*/ 135 h 674"/>
                <a:gd name="T32" fmla="*/ 198 w 674"/>
                <a:gd name="T33" fmla="*/ 150 h 674"/>
                <a:gd name="T34" fmla="*/ 190 w 674"/>
                <a:gd name="T35" fmla="*/ 163 h 674"/>
                <a:gd name="T36" fmla="*/ 181 w 674"/>
                <a:gd name="T37" fmla="*/ 177 h 674"/>
                <a:gd name="T38" fmla="*/ 181 w 674"/>
                <a:gd name="T39" fmla="*/ 177 h 674"/>
                <a:gd name="T40" fmla="*/ 167 w 674"/>
                <a:gd name="T41" fmla="*/ 186 h 674"/>
                <a:gd name="T42" fmla="*/ 154 w 674"/>
                <a:gd name="T43" fmla="*/ 194 h 674"/>
                <a:gd name="T44" fmla="*/ 139 w 674"/>
                <a:gd name="T45" fmla="*/ 198 h 674"/>
                <a:gd name="T46" fmla="*/ 123 w 674"/>
                <a:gd name="T47" fmla="*/ 200 h 674"/>
                <a:gd name="T48" fmla="*/ 108 w 674"/>
                <a:gd name="T49" fmla="*/ 198 h 674"/>
                <a:gd name="T50" fmla="*/ 92 w 674"/>
                <a:gd name="T51" fmla="*/ 194 h 674"/>
                <a:gd name="T52" fmla="*/ 79 w 674"/>
                <a:gd name="T53" fmla="*/ 186 h 674"/>
                <a:gd name="T54" fmla="*/ 66 w 674"/>
                <a:gd name="T55" fmla="*/ 177 h 674"/>
                <a:gd name="T56" fmla="*/ 2 w 674"/>
                <a:gd name="T57" fmla="*/ 114 h 674"/>
                <a:gd name="T58" fmla="*/ 2 w 674"/>
                <a:gd name="T59" fmla="*/ 114 h 674"/>
                <a:gd name="T60" fmla="*/ 0 w 674"/>
                <a:gd name="T61" fmla="*/ 131 h 674"/>
                <a:gd name="T62" fmla="*/ 0 w 674"/>
                <a:gd name="T63" fmla="*/ 338 h 674"/>
                <a:gd name="T64" fmla="*/ 0 w 674"/>
                <a:gd name="T65" fmla="*/ 338 h 674"/>
                <a:gd name="T66" fmla="*/ 2 w 674"/>
                <a:gd name="T67" fmla="*/ 355 h 674"/>
                <a:gd name="T68" fmla="*/ 8 w 674"/>
                <a:gd name="T69" fmla="*/ 373 h 674"/>
                <a:gd name="T70" fmla="*/ 18 w 674"/>
                <a:gd name="T71" fmla="*/ 388 h 674"/>
                <a:gd name="T72" fmla="*/ 27 w 674"/>
                <a:gd name="T73" fmla="*/ 401 h 674"/>
                <a:gd name="T74" fmla="*/ 300 w 674"/>
                <a:gd name="T75" fmla="*/ 674 h 674"/>
                <a:gd name="T76" fmla="*/ 300 w 674"/>
                <a:gd name="T77" fmla="*/ 674 h 674"/>
                <a:gd name="T78" fmla="*/ 311 w 674"/>
                <a:gd name="T79" fmla="*/ 641 h 674"/>
                <a:gd name="T80" fmla="*/ 323 w 674"/>
                <a:gd name="T81" fmla="*/ 611 h 674"/>
                <a:gd name="T82" fmla="*/ 338 w 674"/>
                <a:gd name="T83" fmla="*/ 578 h 674"/>
                <a:gd name="T84" fmla="*/ 355 w 674"/>
                <a:gd name="T85" fmla="*/ 549 h 674"/>
                <a:gd name="T86" fmla="*/ 374 w 674"/>
                <a:gd name="T87" fmla="*/ 520 h 674"/>
                <a:gd name="T88" fmla="*/ 394 w 674"/>
                <a:gd name="T89" fmla="*/ 492 h 674"/>
                <a:gd name="T90" fmla="*/ 417 w 674"/>
                <a:gd name="T91" fmla="*/ 467 h 674"/>
                <a:gd name="T92" fmla="*/ 440 w 674"/>
                <a:gd name="T93" fmla="*/ 440 h 674"/>
                <a:gd name="T94" fmla="*/ 440 w 674"/>
                <a:gd name="T95" fmla="*/ 440 h 674"/>
                <a:gd name="T96" fmla="*/ 465 w 674"/>
                <a:gd name="T97" fmla="*/ 417 h 674"/>
                <a:gd name="T98" fmla="*/ 492 w 674"/>
                <a:gd name="T99" fmla="*/ 396 h 674"/>
                <a:gd name="T100" fmla="*/ 518 w 674"/>
                <a:gd name="T101" fmla="*/ 375 h 674"/>
                <a:gd name="T102" fmla="*/ 547 w 674"/>
                <a:gd name="T103" fmla="*/ 355 h 674"/>
                <a:gd name="T104" fmla="*/ 578 w 674"/>
                <a:gd name="T105" fmla="*/ 340 h 674"/>
                <a:gd name="T106" fmla="*/ 609 w 674"/>
                <a:gd name="T107" fmla="*/ 325 h 674"/>
                <a:gd name="T108" fmla="*/ 641 w 674"/>
                <a:gd name="T109" fmla="*/ 311 h 674"/>
                <a:gd name="T110" fmla="*/ 674 w 674"/>
                <a:gd name="T111" fmla="*/ 302 h 674"/>
                <a:gd name="T112" fmla="*/ 399 w 674"/>
                <a:gd name="T113" fmla="*/ 27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4" h="674">
                  <a:moveTo>
                    <a:pt x="399" y="27"/>
                  </a:moveTo>
                  <a:lnTo>
                    <a:pt x="399" y="27"/>
                  </a:lnTo>
                  <a:lnTo>
                    <a:pt x="386" y="18"/>
                  </a:lnTo>
                  <a:lnTo>
                    <a:pt x="371" y="8"/>
                  </a:lnTo>
                  <a:lnTo>
                    <a:pt x="353" y="2"/>
                  </a:lnTo>
                  <a:lnTo>
                    <a:pt x="338" y="0"/>
                  </a:lnTo>
                  <a:lnTo>
                    <a:pt x="129" y="0"/>
                  </a:lnTo>
                  <a:lnTo>
                    <a:pt x="129" y="0"/>
                  </a:lnTo>
                  <a:lnTo>
                    <a:pt x="119" y="2"/>
                  </a:lnTo>
                  <a:lnTo>
                    <a:pt x="181" y="62"/>
                  </a:lnTo>
                  <a:lnTo>
                    <a:pt x="181" y="62"/>
                  </a:lnTo>
                  <a:lnTo>
                    <a:pt x="190" y="75"/>
                  </a:lnTo>
                  <a:lnTo>
                    <a:pt x="198" y="89"/>
                  </a:lnTo>
                  <a:lnTo>
                    <a:pt x="202" y="104"/>
                  </a:lnTo>
                  <a:lnTo>
                    <a:pt x="204" y="119"/>
                  </a:lnTo>
                  <a:lnTo>
                    <a:pt x="202" y="135"/>
                  </a:lnTo>
                  <a:lnTo>
                    <a:pt x="198" y="150"/>
                  </a:lnTo>
                  <a:lnTo>
                    <a:pt x="190" y="163"/>
                  </a:lnTo>
                  <a:lnTo>
                    <a:pt x="181" y="177"/>
                  </a:lnTo>
                  <a:lnTo>
                    <a:pt x="181" y="177"/>
                  </a:lnTo>
                  <a:lnTo>
                    <a:pt x="167" y="186"/>
                  </a:lnTo>
                  <a:lnTo>
                    <a:pt x="154" y="194"/>
                  </a:lnTo>
                  <a:lnTo>
                    <a:pt x="139" y="198"/>
                  </a:lnTo>
                  <a:lnTo>
                    <a:pt x="123" y="200"/>
                  </a:lnTo>
                  <a:lnTo>
                    <a:pt x="108" y="198"/>
                  </a:lnTo>
                  <a:lnTo>
                    <a:pt x="92" y="194"/>
                  </a:lnTo>
                  <a:lnTo>
                    <a:pt x="79" y="186"/>
                  </a:lnTo>
                  <a:lnTo>
                    <a:pt x="66" y="177"/>
                  </a:lnTo>
                  <a:lnTo>
                    <a:pt x="2" y="114"/>
                  </a:lnTo>
                  <a:lnTo>
                    <a:pt x="2" y="114"/>
                  </a:lnTo>
                  <a:lnTo>
                    <a:pt x="0" y="131"/>
                  </a:lnTo>
                  <a:lnTo>
                    <a:pt x="0" y="338"/>
                  </a:lnTo>
                  <a:lnTo>
                    <a:pt x="0" y="338"/>
                  </a:lnTo>
                  <a:lnTo>
                    <a:pt x="2" y="355"/>
                  </a:lnTo>
                  <a:lnTo>
                    <a:pt x="8" y="373"/>
                  </a:lnTo>
                  <a:lnTo>
                    <a:pt x="18" y="388"/>
                  </a:lnTo>
                  <a:lnTo>
                    <a:pt x="27" y="401"/>
                  </a:lnTo>
                  <a:lnTo>
                    <a:pt x="300" y="674"/>
                  </a:lnTo>
                  <a:lnTo>
                    <a:pt x="300" y="674"/>
                  </a:lnTo>
                  <a:lnTo>
                    <a:pt x="311" y="641"/>
                  </a:lnTo>
                  <a:lnTo>
                    <a:pt x="323" y="611"/>
                  </a:lnTo>
                  <a:lnTo>
                    <a:pt x="338" y="578"/>
                  </a:lnTo>
                  <a:lnTo>
                    <a:pt x="355" y="549"/>
                  </a:lnTo>
                  <a:lnTo>
                    <a:pt x="374" y="520"/>
                  </a:lnTo>
                  <a:lnTo>
                    <a:pt x="394" y="492"/>
                  </a:lnTo>
                  <a:lnTo>
                    <a:pt x="417" y="467"/>
                  </a:lnTo>
                  <a:lnTo>
                    <a:pt x="440" y="440"/>
                  </a:lnTo>
                  <a:lnTo>
                    <a:pt x="440" y="440"/>
                  </a:lnTo>
                  <a:lnTo>
                    <a:pt x="465" y="417"/>
                  </a:lnTo>
                  <a:lnTo>
                    <a:pt x="492" y="396"/>
                  </a:lnTo>
                  <a:lnTo>
                    <a:pt x="518" y="375"/>
                  </a:lnTo>
                  <a:lnTo>
                    <a:pt x="547" y="355"/>
                  </a:lnTo>
                  <a:lnTo>
                    <a:pt x="578" y="340"/>
                  </a:lnTo>
                  <a:lnTo>
                    <a:pt x="609" y="325"/>
                  </a:lnTo>
                  <a:lnTo>
                    <a:pt x="641" y="311"/>
                  </a:lnTo>
                  <a:lnTo>
                    <a:pt x="674" y="302"/>
                  </a:lnTo>
                  <a:lnTo>
                    <a:pt x="39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39" name="Freeform 8">
              <a:extLst>
                <a:ext uri="{FF2B5EF4-FFF2-40B4-BE49-F238E27FC236}">
                  <a16:creationId xmlns:a16="http://schemas.microsoft.com/office/drawing/2014/main" xmlns="" id="{E0237788-39B0-4816-B132-3F1D336970A1}"/>
                </a:ext>
              </a:extLst>
            </p:cNvPr>
            <p:cNvSpPr/>
            <p:nvPr/>
          </p:nvSpPr>
          <p:spPr bwMode="auto">
            <a:xfrm>
              <a:off x="7048501" y="1387475"/>
              <a:ext cx="390525" cy="390525"/>
            </a:xfrm>
            <a:custGeom>
              <a:avLst/>
              <a:gdLst>
                <a:gd name="T0" fmla="*/ 11 w 246"/>
                <a:gd name="T1" fmla="*/ 67 h 246"/>
                <a:gd name="T2" fmla="*/ 180 w 246"/>
                <a:gd name="T3" fmla="*/ 234 h 246"/>
                <a:gd name="T4" fmla="*/ 180 w 246"/>
                <a:gd name="T5" fmla="*/ 234 h 246"/>
                <a:gd name="T6" fmla="*/ 186 w 246"/>
                <a:gd name="T7" fmla="*/ 240 h 246"/>
                <a:gd name="T8" fmla="*/ 192 w 246"/>
                <a:gd name="T9" fmla="*/ 244 h 246"/>
                <a:gd name="T10" fmla="*/ 200 w 246"/>
                <a:gd name="T11" fmla="*/ 246 h 246"/>
                <a:gd name="T12" fmla="*/ 207 w 246"/>
                <a:gd name="T13" fmla="*/ 246 h 246"/>
                <a:gd name="T14" fmla="*/ 215 w 246"/>
                <a:gd name="T15" fmla="*/ 246 h 246"/>
                <a:gd name="T16" fmla="*/ 223 w 246"/>
                <a:gd name="T17" fmla="*/ 244 h 246"/>
                <a:gd name="T18" fmla="*/ 228 w 246"/>
                <a:gd name="T19" fmla="*/ 240 h 246"/>
                <a:gd name="T20" fmla="*/ 234 w 246"/>
                <a:gd name="T21" fmla="*/ 234 h 246"/>
                <a:gd name="T22" fmla="*/ 234 w 246"/>
                <a:gd name="T23" fmla="*/ 234 h 246"/>
                <a:gd name="T24" fmla="*/ 240 w 246"/>
                <a:gd name="T25" fmla="*/ 228 h 246"/>
                <a:gd name="T26" fmla="*/ 244 w 246"/>
                <a:gd name="T27" fmla="*/ 223 h 246"/>
                <a:gd name="T28" fmla="*/ 246 w 246"/>
                <a:gd name="T29" fmla="*/ 215 h 246"/>
                <a:gd name="T30" fmla="*/ 246 w 246"/>
                <a:gd name="T31" fmla="*/ 207 h 246"/>
                <a:gd name="T32" fmla="*/ 246 w 246"/>
                <a:gd name="T33" fmla="*/ 200 h 246"/>
                <a:gd name="T34" fmla="*/ 244 w 246"/>
                <a:gd name="T35" fmla="*/ 192 h 246"/>
                <a:gd name="T36" fmla="*/ 240 w 246"/>
                <a:gd name="T37" fmla="*/ 186 h 246"/>
                <a:gd name="T38" fmla="*/ 234 w 246"/>
                <a:gd name="T39" fmla="*/ 180 h 246"/>
                <a:gd name="T40" fmla="*/ 65 w 246"/>
                <a:gd name="T41" fmla="*/ 12 h 246"/>
                <a:gd name="T42" fmla="*/ 65 w 246"/>
                <a:gd name="T43" fmla="*/ 12 h 246"/>
                <a:gd name="T44" fmla="*/ 59 w 246"/>
                <a:gd name="T45" fmla="*/ 6 h 246"/>
                <a:gd name="T46" fmla="*/ 54 w 246"/>
                <a:gd name="T47" fmla="*/ 2 h 246"/>
                <a:gd name="T48" fmla="*/ 46 w 246"/>
                <a:gd name="T49" fmla="*/ 0 h 246"/>
                <a:gd name="T50" fmla="*/ 38 w 246"/>
                <a:gd name="T51" fmla="*/ 0 h 246"/>
                <a:gd name="T52" fmla="*/ 31 w 246"/>
                <a:gd name="T53" fmla="*/ 0 h 246"/>
                <a:gd name="T54" fmla="*/ 23 w 246"/>
                <a:gd name="T55" fmla="*/ 2 h 246"/>
                <a:gd name="T56" fmla="*/ 17 w 246"/>
                <a:gd name="T57" fmla="*/ 6 h 246"/>
                <a:gd name="T58" fmla="*/ 11 w 246"/>
                <a:gd name="T59" fmla="*/ 12 h 246"/>
                <a:gd name="T60" fmla="*/ 11 w 246"/>
                <a:gd name="T61" fmla="*/ 12 h 246"/>
                <a:gd name="T62" fmla="*/ 6 w 246"/>
                <a:gd name="T63" fmla="*/ 17 h 246"/>
                <a:gd name="T64" fmla="*/ 2 w 246"/>
                <a:gd name="T65" fmla="*/ 23 h 246"/>
                <a:gd name="T66" fmla="*/ 0 w 246"/>
                <a:gd name="T67" fmla="*/ 31 h 246"/>
                <a:gd name="T68" fmla="*/ 0 w 246"/>
                <a:gd name="T69" fmla="*/ 38 h 246"/>
                <a:gd name="T70" fmla="*/ 0 w 246"/>
                <a:gd name="T71" fmla="*/ 46 h 246"/>
                <a:gd name="T72" fmla="*/ 2 w 246"/>
                <a:gd name="T73" fmla="*/ 54 h 246"/>
                <a:gd name="T74" fmla="*/ 6 w 246"/>
                <a:gd name="T75" fmla="*/ 60 h 246"/>
                <a:gd name="T76" fmla="*/ 11 w 246"/>
                <a:gd name="T77" fmla="*/ 67 h 246"/>
                <a:gd name="T78" fmla="*/ 11 w 246"/>
                <a:gd name="T79" fmla="*/ 6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6" h="246">
                  <a:moveTo>
                    <a:pt x="11" y="67"/>
                  </a:moveTo>
                  <a:lnTo>
                    <a:pt x="180" y="234"/>
                  </a:lnTo>
                  <a:lnTo>
                    <a:pt x="180" y="234"/>
                  </a:lnTo>
                  <a:lnTo>
                    <a:pt x="186" y="240"/>
                  </a:lnTo>
                  <a:lnTo>
                    <a:pt x="192" y="244"/>
                  </a:lnTo>
                  <a:lnTo>
                    <a:pt x="200" y="246"/>
                  </a:lnTo>
                  <a:lnTo>
                    <a:pt x="207" y="246"/>
                  </a:lnTo>
                  <a:lnTo>
                    <a:pt x="215" y="246"/>
                  </a:lnTo>
                  <a:lnTo>
                    <a:pt x="223" y="244"/>
                  </a:lnTo>
                  <a:lnTo>
                    <a:pt x="228" y="240"/>
                  </a:lnTo>
                  <a:lnTo>
                    <a:pt x="234" y="234"/>
                  </a:lnTo>
                  <a:lnTo>
                    <a:pt x="234" y="234"/>
                  </a:lnTo>
                  <a:lnTo>
                    <a:pt x="240" y="228"/>
                  </a:lnTo>
                  <a:lnTo>
                    <a:pt x="244" y="223"/>
                  </a:lnTo>
                  <a:lnTo>
                    <a:pt x="246" y="215"/>
                  </a:lnTo>
                  <a:lnTo>
                    <a:pt x="246" y="207"/>
                  </a:lnTo>
                  <a:lnTo>
                    <a:pt x="246" y="200"/>
                  </a:lnTo>
                  <a:lnTo>
                    <a:pt x="244" y="192"/>
                  </a:lnTo>
                  <a:lnTo>
                    <a:pt x="240" y="186"/>
                  </a:lnTo>
                  <a:lnTo>
                    <a:pt x="234" y="180"/>
                  </a:lnTo>
                  <a:lnTo>
                    <a:pt x="65" y="12"/>
                  </a:lnTo>
                  <a:lnTo>
                    <a:pt x="65" y="12"/>
                  </a:lnTo>
                  <a:lnTo>
                    <a:pt x="59" y="6"/>
                  </a:lnTo>
                  <a:lnTo>
                    <a:pt x="54" y="2"/>
                  </a:lnTo>
                  <a:lnTo>
                    <a:pt x="46" y="0"/>
                  </a:lnTo>
                  <a:lnTo>
                    <a:pt x="38" y="0"/>
                  </a:lnTo>
                  <a:lnTo>
                    <a:pt x="31" y="0"/>
                  </a:lnTo>
                  <a:lnTo>
                    <a:pt x="23" y="2"/>
                  </a:lnTo>
                  <a:lnTo>
                    <a:pt x="17" y="6"/>
                  </a:lnTo>
                  <a:lnTo>
                    <a:pt x="11" y="12"/>
                  </a:lnTo>
                  <a:lnTo>
                    <a:pt x="11" y="12"/>
                  </a:lnTo>
                  <a:lnTo>
                    <a:pt x="6" y="17"/>
                  </a:lnTo>
                  <a:lnTo>
                    <a:pt x="2" y="23"/>
                  </a:lnTo>
                  <a:lnTo>
                    <a:pt x="0" y="31"/>
                  </a:lnTo>
                  <a:lnTo>
                    <a:pt x="0" y="38"/>
                  </a:lnTo>
                  <a:lnTo>
                    <a:pt x="0" y="46"/>
                  </a:lnTo>
                  <a:lnTo>
                    <a:pt x="2" y="54"/>
                  </a:lnTo>
                  <a:lnTo>
                    <a:pt x="6" y="60"/>
                  </a:lnTo>
                  <a:lnTo>
                    <a:pt x="11" y="67"/>
                  </a:lnTo>
                  <a:lnTo>
                    <a:pt x="11"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0" name="Freeform 9">
              <a:extLst>
                <a:ext uri="{FF2B5EF4-FFF2-40B4-BE49-F238E27FC236}">
                  <a16:creationId xmlns:a16="http://schemas.microsoft.com/office/drawing/2014/main" xmlns="" id="{A7A3CC3B-615E-4AAB-B2D7-084143B54207}"/>
                </a:ext>
              </a:extLst>
            </p:cNvPr>
            <p:cNvSpPr/>
            <p:nvPr/>
          </p:nvSpPr>
          <p:spPr bwMode="auto">
            <a:xfrm>
              <a:off x="7708901" y="2057400"/>
              <a:ext cx="706438" cy="706438"/>
            </a:xfrm>
            <a:custGeom>
              <a:avLst/>
              <a:gdLst>
                <a:gd name="T0" fmla="*/ 136 w 445"/>
                <a:gd name="T1" fmla="*/ 136 h 445"/>
                <a:gd name="T2" fmla="*/ 136 w 445"/>
                <a:gd name="T3" fmla="*/ 136 h 445"/>
                <a:gd name="T4" fmla="*/ 112 w 445"/>
                <a:gd name="T5" fmla="*/ 161 h 445"/>
                <a:gd name="T6" fmla="*/ 90 w 445"/>
                <a:gd name="T7" fmla="*/ 190 h 445"/>
                <a:gd name="T8" fmla="*/ 69 w 445"/>
                <a:gd name="T9" fmla="*/ 219 h 445"/>
                <a:gd name="T10" fmla="*/ 52 w 445"/>
                <a:gd name="T11" fmla="*/ 248 h 445"/>
                <a:gd name="T12" fmla="*/ 35 w 445"/>
                <a:gd name="T13" fmla="*/ 278 h 445"/>
                <a:gd name="T14" fmla="*/ 21 w 445"/>
                <a:gd name="T15" fmla="*/ 309 h 445"/>
                <a:gd name="T16" fmla="*/ 10 w 445"/>
                <a:gd name="T17" fmla="*/ 342 h 445"/>
                <a:gd name="T18" fmla="*/ 0 w 445"/>
                <a:gd name="T19" fmla="*/ 372 h 445"/>
                <a:gd name="T20" fmla="*/ 46 w 445"/>
                <a:gd name="T21" fmla="*/ 419 h 445"/>
                <a:gd name="T22" fmla="*/ 46 w 445"/>
                <a:gd name="T23" fmla="*/ 419 h 445"/>
                <a:gd name="T24" fmla="*/ 60 w 445"/>
                <a:gd name="T25" fmla="*/ 430 h 445"/>
                <a:gd name="T26" fmla="*/ 75 w 445"/>
                <a:gd name="T27" fmla="*/ 438 h 445"/>
                <a:gd name="T28" fmla="*/ 92 w 445"/>
                <a:gd name="T29" fmla="*/ 443 h 445"/>
                <a:gd name="T30" fmla="*/ 110 w 445"/>
                <a:gd name="T31" fmla="*/ 445 h 445"/>
                <a:gd name="T32" fmla="*/ 129 w 445"/>
                <a:gd name="T33" fmla="*/ 443 h 445"/>
                <a:gd name="T34" fmla="*/ 144 w 445"/>
                <a:gd name="T35" fmla="*/ 438 h 445"/>
                <a:gd name="T36" fmla="*/ 161 w 445"/>
                <a:gd name="T37" fmla="*/ 430 h 445"/>
                <a:gd name="T38" fmla="*/ 175 w 445"/>
                <a:gd name="T39" fmla="*/ 419 h 445"/>
                <a:gd name="T40" fmla="*/ 419 w 445"/>
                <a:gd name="T41" fmla="*/ 175 h 445"/>
                <a:gd name="T42" fmla="*/ 419 w 445"/>
                <a:gd name="T43" fmla="*/ 175 h 445"/>
                <a:gd name="T44" fmla="*/ 430 w 445"/>
                <a:gd name="T45" fmla="*/ 160 h 445"/>
                <a:gd name="T46" fmla="*/ 440 w 445"/>
                <a:gd name="T47" fmla="*/ 144 h 445"/>
                <a:gd name="T48" fmla="*/ 443 w 445"/>
                <a:gd name="T49" fmla="*/ 127 h 445"/>
                <a:gd name="T50" fmla="*/ 445 w 445"/>
                <a:gd name="T51" fmla="*/ 110 h 445"/>
                <a:gd name="T52" fmla="*/ 443 w 445"/>
                <a:gd name="T53" fmla="*/ 92 h 445"/>
                <a:gd name="T54" fmla="*/ 440 w 445"/>
                <a:gd name="T55" fmla="*/ 75 h 445"/>
                <a:gd name="T56" fmla="*/ 430 w 445"/>
                <a:gd name="T57" fmla="*/ 60 h 445"/>
                <a:gd name="T58" fmla="*/ 419 w 445"/>
                <a:gd name="T59" fmla="*/ 44 h 445"/>
                <a:gd name="T60" fmla="*/ 374 w 445"/>
                <a:gd name="T61" fmla="*/ 0 h 445"/>
                <a:gd name="T62" fmla="*/ 374 w 445"/>
                <a:gd name="T63" fmla="*/ 0 h 445"/>
                <a:gd name="T64" fmla="*/ 342 w 445"/>
                <a:gd name="T65" fmla="*/ 10 h 445"/>
                <a:gd name="T66" fmla="*/ 311 w 445"/>
                <a:gd name="T67" fmla="*/ 21 h 445"/>
                <a:gd name="T68" fmla="*/ 278 w 445"/>
                <a:gd name="T69" fmla="*/ 35 h 445"/>
                <a:gd name="T70" fmla="*/ 248 w 445"/>
                <a:gd name="T71" fmla="*/ 50 h 445"/>
                <a:gd name="T72" fmla="*/ 219 w 445"/>
                <a:gd name="T73" fmla="*/ 69 h 445"/>
                <a:gd name="T74" fmla="*/ 190 w 445"/>
                <a:gd name="T75" fmla="*/ 89 h 445"/>
                <a:gd name="T76" fmla="*/ 163 w 445"/>
                <a:gd name="T77" fmla="*/ 112 h 445"/>
                <a:gd name="T78" fmla="*/ 136 w 445"/>
                <a:gd name="T79" fmla="*/ 136 h 445"/>
                <a:gd name="T80" fmla="*/ 136 w 445"/>
                <a:gd name="T81" fmla="*/ 13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5" h="445">
                  <a:moveTo>
                    <a:pt x="136" y="136"/>
                  </a:moveTo>
                  <a:lnTo>
                    <a:pt x="136" y="136"/>
                  </a:lnTo>
                  <a:lnTo>
                    <a:pt x="112" y="161"/>
                  </a:lnTo>
                  <a:lnTo>
                    <a:pt x="90" y="190"/>
                  </a:lnTo>
                  <a:lnTo>
                    <a:pt x="69" y="219"/>
                  </a:lnTo>
                  <a:lnTo>
                    <a:pt x="52" y="248"/>
                  </a:lnTo>
                  <a:lnTo>
                    <a:pt x="35" y="278"/>
                  </a:lnTo>
                  <a:lnTo>
                    <a:pt x="21" y="309"/>
                  </a:lnTo>
                  <a:lnTo>
                    <a:pt x="10" y="342"/>
                  </a:lnTo>
                  <a:lnTo>
                    <a:pt x="0" y="372"/>
                  </a:lnTo>
                  <a:lnTo>
                    <a:pt x="46" y="419"/>
                  </a:lnTo>
                  <a:lnTo>
                    <a:pt x="46" y="419"/>
                  </a:lnTo>
                  <a:lnTo>
                    <a:pt x="60" y="430"/>
                  </a:lnTo>
                  <a:lnTo>
                    <a:pt x="75" y="438"/>
                  </a:lnTo>
                  <a:lnTo>
                    <a:pt x="92" y="443"/>
                  </a:lnTo>
                  <a:lnTo>
                    <a:pt x="110" y="445"/>
                  </a:lnTo>
                  <a:lnTo>
                    <a:pt x="129" y="443"/>
                  </a:lnTo>
                  <a:lnTo>
                    <a:pt x="144" y="438"/>
                  </a:lnTo>
                  <a:lnTo>
                    <a:pt x="161" y="430"/>
                  </a:lnTo>
                  <a:lnTo>
                    <a:pt x="175" y="419"/>
                  </a:lnTo>
                  <a:lnTo>
                    <a:pt x="419" y="175"/>
                  </a:lnTo>
                  <a:lnTo>
                    <a:pt x="419" y="175"/>
                  </a:lnTo>
                  <a:lnTo>
                    <a:pt x="430" y="160"/>
                  </a:lnTo>
                  <a:lnTo>
                    <a:pt x="440" y="144"/>
                  </a:lnTo>
                  <a:lnTo>
                    <a:pt x="443" y="127"/>
                  </a:lnTo>
                  <a:lnTo>
                    <a:pt x="445" y="110"/>
                  </a:lnTo>
                  <a:lnTo>
                    <a:pt x="443" y="92"/>
                  </a:lnTo>
                  <a:lnTo>
                    <a:pt x="440" y="75"/>
                  </a:lnTo>
                  <a:lnTo>
                    <a:pt x="430" y="60"/>
                  </a:lnTo>
                  <a:lnTo>
                    <a:pt x="419" y="44"/>
                  </a:lnTo>
                  <a:lnTo>
                    <a:pt x="374" y="0"/>
                  </a:lnTo>
                  <a:lnTo>
                    <a:pt x="374" y="0"/>
                  </a:lnTo>
                  <a:lnTo>
                    <a:pt x="342" y="10"/>
                  </a:lnTo>
                  <a:lnTo>
                    <a:pt x="311" y="21"/>
                  </a:lnTo>
                  <a:lnTo>
                    <a:pt x="278" y="35"/>
                  </a:lnTo>
                  <a:lnTo>
                    <a:pt x="248" y="50"/>
                  </a:lnTo>
                  <a:lnTo>
                    <a:pt x="219" y="69"/>
                  </a:lnTo>
                  <a:lnTo>
                    <a:pt x="190" y="89"/>
                  </a:lnTo>
                  <a:lnTo>
                    <a:pt x="163" y="112"/>
                  </a:lnTo>
                  <a:lnTo>
                    <a:pt x="136" y="136"/>
                  </a:lnTo>
                  <a:lnTo>
                    <a:pt x="136"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sp>
        <p:nvSpPr>
          <p:cNvPr id="62" name="矩形 61">
            <a:extLst>
              <a:ext uri="{FF2B5EF4-FFF2-40B4-BE49-F238E27FC236}">
                <a16:creationId xmlns:a16="http://schemas.microsoft.com/office/drawing/2014/main" xmlns="" id="{8BA89A5C-B62C-4949-9BC4-3C82F652BA78}"/>
              </a:ext>
            </a:extLst>
          </p:cNvPr>
          <p:cNvSpPr/>
          <p:nvPr/>
        </p:nvSpPr>
        <p:spPr>
          <a:xfrm>
            <a:off x="507652" y="2701005"/>
            <a:ext cx="4578489" cy="940514"/>
          </a:xfrm>
          <a:prstGeom prst="rect">
            <a:avLst/>
          </a:prstGeom>
        </p:spPr>
        <p:txBody>
          <a:bodyPr wrap="square">
            <a:spAutoFit/>
          </a:body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打破了资本主义的一统天下，成为维护世界和平发展的中坚力量</a:t>
            </a:r>
          </a:p>
        </p:txBody>
      </p:sp>
      <p:sp>
        <p:nvSpPr>
          <p:cNvPr id="63" name="矩形 62">
            <a:extLst>
              <a:ext uri="{FF2B5EF4-FFF2-40B4-BE49-F238E27FC236}">
                <a16:creationId xmlns:a16="http://schemas.microsoft.com/office/drawing/2014/main" xmlns="" id="{68951AFB-B6C7-44FB-8514-2F1EBB880F8A}"/>
              </a:ext>
            </a:extLst>
          </p:cNvPr>
          <p:cNvSpPr/>
          <p:nvPr/>
        </p:nvSpPr>
        <p:spPr>
          <a:xfrm>
            <a:off x="263150" y="3878903"/>
            <a:ext cx="4205594" cy="940514"/>
          </a:xfrm>
          <a:prstGeom prst="rect">
            <a:avLst/>
          </a:prstGeom>
        </p:spPr>
        <p:txBody>
          <a:bodyPr wrap="square">
            <a:spAutoFit/>
          </a:body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推动了受帝国主义、殖民主义欺凌压迫的国家人民的觉醒</a:t>
            </a:r>
          </a:p>
        </p:txBody>
      </p:sp>
      <p:sp>
        <p:nvSpPr>
          <p:cNvPr id="64" name="矩形 63">
            <a:extLst>
              <a:ext uri="{FF2B5EF4-FFF2-40B4-BE49-F238E27FC236}">
                <a16:creationId xmlns:a16="http://schemas.microsoft.com/office/drawing/2014/main" xmlns="" id="{ED472A84-1D44-4B02-B252-A604817F5C7D}"/>
              </a:ext>
            </a:extLst>
          </p:cNvPr>
          <p:cNvSpPr/>
          <p:nvPr/>
        </p:nvSpPr>
        <p:spPr>
          <a:xfrm>
            <a:off x="310611" y="5404425"/>
            <a:ext cx="4205594" cy="497316"/>
          </a:xfrm>
          <a:prstGeom prst="rect">
            <a:avLst/>
          </a:prstGeom>
        </p:spPr>
        <p:txBody>
          <a:bodyPr wrap="square">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促进了民族解放力量的崛起</a:t>
            </a:r>
          </a:p>
        </p:txBody>
      </p:sp>
      <p:sp>
        <p:nvSpPr>
          <p:cNvPr id="65" name="矩形 64">
            <a:extLst>
              <a:ext uri="{FF2B5EF4-FFF2-40B4-BE49-F238E27FC236}">
                <a16:creationId xmlns:a16="http://schemas.microsoft.com/office/drawing/2014/main" xmlns="" id="{05456E4C-4FBB-49C0-94B7-5DA6A2B92340}"/>
              </a:ext>
            </a:extLst>
          </p:cNvPr>
          <p:cNvSpPr/>
          <p:nvPr/>
        </p:nvSpPr>
        <p:spPr>
          <a:xfrm>
            <a:off x="8339017" y="2621911"/>
            <a:ext cx="3368299" cy="940514"/>
          </a:xfrm>
          <a:prstGeom prst="rect">
            <a:avLst/>
          </a:prstGeom>
        </p:spPr>
        <p:txBody>
          <a:bodyPr wrap="square">
            <a:spAutoFit/>
          </a:body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推动了殖民地半殖民地国家的民族解放运动</a:t>
            </a:r>
          </a:p>
        </p:txBody>
      </p:sp>
      <p:sp>
        <p:nvSpPr>
          <p:cNvPr id="66" name="矩形 65">
            <a:extLst>
              <a:ext uri="{FF2B5EF4-FFF2-40B4-BE49-F238E27FC236}">
                <a16:creationId xmlns:a16="http://schemas.microsoft.com/office/drawing/2014/main" xmlns="" id="{95F4E377-F8ED-429C-9650-28CAF0492E66}"/>
              </a:ext>
            </a:extLst>
          </p:cNvPr>
          <p:cNvSpPr/>
          <p:nvPr/>
        </p:nvSpPr>
        <p:spPr>
          <a:xfrm>
            <a:off x="8339169" y="3770624"/>
            <a:ext cx="3603018" cy="940514"/>
          </a:xfrm>
          <a:prstGeom prst="rect">
            <a:avLst/>
          </a:prstGeom>
        </p:spPr>
        <p:txBody>
          <a:bodyPr wrap="square">
            <a:spAutoFit/>
          </a:body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加速了世界范围内帝国主义殖民体系的整体瓦解</a:t>
            </a:r>
          </a:p>
        </p:txBody>
      </p:sp>
      <p:sp>
        <p:nvSpPr>
          <p:cNvPr id="67" name="矩形 66">
            <a:extLst>
              <a:ext uri="{FF2B5EF4-FFF2-40B4-BE49-F238E27FC236}">
                <a16:creationId xmlns:a16="http://schemas.microsoft.com/office/drawing/2014/main" xmlns="" id="{3B56DEA6-6C8E-470E-947C-2132FFFE18D2}"/>
              </a:ext>
            </a:extLst>
          </p:cNvPr>
          <p:cNvSpPr/>
          <p:nvPr/>
        </p:nvSpPr>
        <p:spPr>
          <a:xfrm>
            <a:off x="8797546" y="5298058"/>
            <a:ext cx="2970785" cy="940514"/>
          </a:xfrm>
          <a:prstGeom prst="rect">
            <a:avLst/>
          </a:prstGeom>
        </p:spPr>
        <p:txBody>
          <a:bodyPr wrap="square">
            <a:spAutoFit/>
          </a:body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深刻改变了国际力量对比和世界格局</a:t>
            </a:r>
          </a:p>
        </p:txBody>
      </p:sp>
    </p:spTree>
    <p:extLst>
      <p:ext uri="{BB962C8B-B14F-4D97-AF65-F5344CB8AC3E}">
        <p14:creationId xmlns:p14="http://schemas.microsoft.com/office/powerpoint/2010/main" val="408495644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079750" y="1147192"/>
            <a:ext cx="60325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（一）社会主义在苏联一国的实践</a:t>
            </a:r>
          </a:p>
        </p:txBody>
      </p:sp>
      <p:pic>
        <p:nvPicPr>
          <p:cNvPr id="14" name="图片 8">
            <a:hlinkClick r:id="rId3" action="ppaction://hlinksldjump"/>
            <a:extLst>
              <a:ext uri="{FF2B5EF4-FFF2-40B4-BE49-F238E27FC236}">
                <a16:creationId xmlns:a16="http://schemas.microsoft.com/office/drawing/2014/main" xmlns="" id="{5F6A3BAD-5003-40AD-82F7-C6BDD9AC71F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8196">
            <a:extLst>
              <a:ext uri="{FF2B5EF4-FFF2-40B4-BE49-F238E27FC236}">
                <a16:creationId xmlns:a16="http://schemas.microsoft.com/office/drawing/2014/main" xmlns="" id="{D38275B9-259E-40EE-8E06-CE37005560A6}"/>
              </a:ext>
            </a:extLst>
          </p:cNvPr>
          <p:cNvSpPr>
            <a:spLocks noChangeArrowheads="1"/>
          </p:cNvSpPr>
          <p:nvPr/>
        </p:nvSpPr>
        <p:spPr bwMode="auto">
          <a:xfrm>
            <a:off x="631835" y="2638365"/>
            <a:ext cx="4460421"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1917</a:t>
            </a: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r>
              <a:rPr kumimoji="0" lang="en-US" altLang="zh-CN"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11</a:t>
            </a: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月</a:t>
            </a:r>
            <a:r>
              <a:rPr kumimoji="0" lang="en-US" altLang="zh-CN"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—1918</a:t>
            </a: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年上半年，进一步巩固苏维埃政权时期</a:t>
            </a:r>
          </a:p>
        </p:txBody>
      </p:sp>
      <p:sp>
        <p:nvSpPr>
          <p:cNvPr id="31" name="矩形 8198">
            <a:extLst>
              <a:ext uri="{FF2B5EF4-FFF2-40B4-BE49-F238E27FC236}">
                <a16:creationId xmlns:a16="http://schemas.microsoft.com/office/drawing/2014/main" xmlns="" id="{CF5AB716-8201-4C1E-B6C5-5075120906C5}"/>
              </a:ext>
            </a:extLst>
          </p:cNvPr>
          <p:cNvSpPr>
            <a:spLocks noChangeArrowheads="1"/>
          </p:cNvSpPr>
          <p:nvPr/>
        </p:nvSpPr>
        <p:spPr bwMode="auto">
          <a:xfrm>
            <a:off x="996866" y="5633214"/>
            <a:ext cx="4460421"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1921</a:t>
            </a: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r>
              <a:rPr kumimoji="0" lang="en-US" altLang="zh-CN"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月</a:t>
            </a:r>
            <a:r>
              <a:rPr kumimoji="0" lang="en-US" altLang="zh-CN"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—1924</a:t>
            </a: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年，由战时共产主义转变为新经济政策时期</a:t>
            </a:r>
          </a:p>
        </p:txBody>
      </p:sp>
      <p:grpSp>
        <p:nvGrpSpPr>
          <p:cNvPr id="16" name="Group 51">
            <a:extLst>
              <a:ext uri="{FF2B5EF4-FFF2-40B4-BE49-F238E27FC236}">
                <a16:creationId xmlns:a16="http://schemas.microsoft.com/office/drawing/2014/main" xmlns="" id="{A0280A39-734C-4B04-AA17-BDB08D09F2EF}"/>
              </a:ext>
            </a:extLst>
          </p:cNvPr>
          <p:cNvGrpSpPr/>
          <p:nvPr/>
        </p:nvGrpSpPr>
        <p:grpSpPr>
          <a:xfrm>
            <a:off x="4933259" y="2754889"/>
            <a:ext cx="3697079" cy="1193802"/>
            <a:chOff x="4694158" y="1980510"/>
            <a:chExt cx="3697079" cy="1193802"/>
          </a:xfrm>
        </p:grpSpPr>
        <p:cxnSp>
          <p:nvCxnSpPr>
            <p:cNvPr id="17" name="Elbow Connector 52">
              <a:extLst>
                <a:ext uri="{FF2B5EF4-FFF2-40B4-BE49-F238E27FC236}">
                  <a16:creationId xmlns:a16="http://schemas.microsoft.com/office/drawing/2014/main" xmlns="" id="{CA597D52-0CA4-45FE-8BC7-3CA1F650483A}"/>
                </a:ext>
              </a:extLst>
            </p:cNvPr>
            <p:cNvCxnSpPr/>
            <p:nvPr/>
          </p:nvCxnSpPr>
          <p:spPr>
            <a:xfrm rot="10800000">
              <a:off x="4928460" y="2318668"/>
              <a:ext cx="3462777" cy="855644"/>
            </a:xfrm>
            <a:prstGeom prst="bentConnector3">
              <a:avLst/>
            </a:prstGeom>
            <a:noFill/>
            <a:ln w="28575" cap="flat" cmpd="sng" algn="ctr">
              <a:solidFill>
                <a:srgbClr val="FFC361"/>
              </a:solidFill>
              <a:prstDash val="solid"/>
              <a:miter lim="800000"/>
            </a:ln>
            <a:effectLst/>
          </p:spPr>
        </p:cxnSp>
        <p:sp>
          <p:nvSpPr>
            <p:cNvPr id="18" name="Oval 62">
              <a:extLst>
                <a:ext uri="{FF2B5EF4-FFF2-40B4-BE49-F238E27FC236}">
                  <a16:creationId xmlns:a16="http://schemas.microsoft.com/office/drawing/2014/main" xmlns="" id="{2973AA91-6F4C-4B2C-A847-11F3F5D4608D}"/>
                </a:ext>
              </a:extLst>
            </p:cNvPr>
            <p:cNvSpPr/>
            <p:nvPr/>
          </p:nvSpPr>
          <p:spPr>
            <a:xfrm>
              <a:off x="4694158" y="1980510"/>
              <a:ext cx="645960" cy="645960"/>
            </a:xfrm>
            <a:prstGeom prst="ellipse">
              <a:avLst/>
            </a:prstGeom>
            <a:solidFill>
              <a:srgbClr val="FFC361">
                <a:alpha val="66000"/>
              </a:srgb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9" name="Oval 63">
              <a:extLst>
                <a:ext uri="{FF2B5EF4-FFF2-40B4-BE49-F238E27FC236}">
                  <a16:creationId xmlns:a16="http://schemas.microsoft.com/office/drawing/2014/main" xmlns="" id="{11E9B502-43D3-4CED-A615-518C9EBD15A9}"/>
                </a:ext>
              </a:extLst>
            </p:cNvPr>
            <p:cNvSpPr/>
            <p:nvPr/>
          </p:nvSpPr>
          <p:spPr>
            <a:xfrm>
              <a:off x="4853155" y="2139507"/>
              <a:ext cx="327966" cy="327966"/>
            </a:xfrm>
            <a:prstGeom prst="ellipse">
              <a:avLst/>
            </a:prstGeom>
            <a:solidFill>
              <a:srgbClr val="FFC361"/>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grpSp>
        <p:nvGrpSpPr>
          <p:cNvPr id="20" name="Group 53">
            <a:extLst>
              <a:ext uri="{FF2B5EF4-FFF2-40B4-BE49-F238E27FC236}">
                <a16:creationId xmlns:a16="http://schemas.microsoft.com/office/drawing/2014/main" xmlns="" id="{2D5699B5-E284-4DF0-B21F-51F3BAC64C0C}"/>
              </a:ext>
            </a:extLst>
          </p:cNvPr>
          <p:cNvGrpSpPr/>
          <p:nvPr/>
        </p:nvGrpSpPr>
        <p:grpSpPr>
          <a:xfrm>
            <a:off x="4774262" y="4438331"/>
            <a:ext cx="4313663" cy="645960"/>
            <a:chOff x="4900739" y="3719106"/>
            <a:chExt cx="4313663" cy="645960"/>
          </a:xfrm>
        </p:grpSpPr>
        <p:cxnSp>
          <p:nvCxnSpPr>
            <p:cNvPr id="21" name="Straight Connector 56">
              <a:extLst>
                <a:ext uri="{FF2B5EF4-FFF2-40B4-BE49-F238E27FC236}">
                  <a16:creationId xmlns:a16="http://schemas.microsoft.com/office/drawing/2014/main" xmlns="" id="{6E0A430F-1ED6-4B31-B49D-418FCFDA9258}"/>
                </a:ext>
              </a:extLst>
            </p:cNvPr>
            <p:cNvCxnSpPr/>
            <p:nvPr/>
          </p:nvCxnSpPr>
          <p:spPr>
            <a:xfrm flipH="1">
              <a:off x="5268502" y="4053425"/>
              <a:ext cx="3945900" cy="0"/>
            </a:xfrm>
            <a:prstGeom prst="line">
              <a:avLst/>
            </a:prstGeom>
            <a:noFill/>
            <a:ln w="28575" cap="flat" cmpd="sng" algn="ctr">
              <a:solidFill>
                <a:srgbClr val="7B4D00"/>
              </a:solidFill>
              <a:prstDash val="solid"/>
              <a:miter lim="800000"/>
            </a:ln>
            <a:effectLst/>
          </p:spPr>
        </p:cxnSp>
        <p:sp>
          <p:nvSpPr>
            <p:cNvPr id="25" name="Oval 64">
              <a:extLst>
                <a:ext uri="{FF2B5EF4-FFF2-40B4-BE49-F238E27FC236}">
                  <a16:creationId xmlns:a16="http://schemas.microsoft.com/office/drawing/2014/main" xmlns="" id="{F8E5352D-918B-430F-981E-BA8D87BBAFEB}"/>
                </a:ext>
              </a:extLst>
            </p:cNvPr>
            <p:cNvSpPr/>
            <p:nvPr/>
          </p:nvSpPr>
          <p:spPr>
            <a:xfrm>
              <a:off x="4900739" y="3719106"/>
              <a:ext cx="645960" cy="645960"/>
            </a:xfrm>
            <a:prstGeom prst="ellipse">
              <a:avLst/>
            </a:prstGeom>
            <a:solidFill>
              <a:srgbClr val="7B4D00">
                <a:alpha val="66000"/>
              </a:srgb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26" name="Oval 65">
              <a:extLst>
                <a:ext uri="{FF2B5EF4-FFF2-40B4-BE49-F238E27FC236}">
                  <a16:creationId xmlns:a16="http://schemas.microsoft.com/office/drawing/2014/main" xmlns="" id="{7ACF20DB-9219-4831-BA70-9E1555134C81}"/>
                </a:ext>
              </a:extLst>
            </p:cNvPr>
            <p:cNvSpPr/>
            <p:nvPr/>
          </p:nvSpPr>
          <p:spPr>
            <a:xfrm>
              <a:off x="5059736" y="3878103"/>
              <a:ext cx="327966" cy="327966"/>
            </a:xfrm>
            <a:prstGeom prst="ellipse">
              <a:avLst/>
            </a:prstGeom>
            <a:solidFill>
              <a:srgbClr val="7B4D00"/>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grpSp>
        <p:nvGrpSpPr>
          <p:cNvPr id="27" name="Group 54">
            <a:extLst>
              <a:ext uri="{FF2B5EF4-FFF2-40B4-BE49-F238E27FC236}">
                <a16:creationId xmlns:a16="http://schemas.microsoft.com/office/drawing/2014/main" xmlns="" id="{BD10EC21-D314-4343-918D-5009A4C35C13}"/>
              </a:ext>
            </a:extLst>
          </p:cNvPr>
          <p:cNvGrpSpPr/>
          <p:nvPr/>
        </p:nvGrpSpPr>
        <p:grpSpPr>
          <a:xfrm>
            <a:off x="5420222" y="5395775"/>
            <a:ext cx="6228115" cy="1024949"/>
            <a:chOff x="2707916" y="4898727"/>
            <a:chExt cx="6228115" cy="1024949"/>
          </a:xfrm>
        </p:grpSpPr>
        <p:cxnSp>
          <p:nvCxnSpPr>
            <p:cNvPr id="37" name="Elbow Connector 57">
              <a:extLst>
                <a:ext uri="{FF2B5EF4-FFF2-40B4-BE49-F238E27FC236}">
                  <a16:creationId xmlns:a16="http://schemas.microsoft.com/office/drawing/2014/main" xmlns="" id="{F791C26F-6519-41D5-9DBF-DD04599EE4DA}"/>
                </a:ext>
              </a:extLst>
            </p:cNvPr>
            <p:cNvCxnSpPr/>
            <p:nvPr/>
          </p:nvCxnSpPr>
          <p:spPr>
            <a:xfrm rot="10800000" flipV="1">
              <a:off x="2996629" y="4898727"/>
              <a:ext cx="5939402" cy="701968"/>
            </a:xfrm>
            <a:prstGeom prst="bentConnector3">
              <a:avLst/>
            </a:prstGeom>
            <a:noFill/>
            <a:ln w="28575" cap="flat" cmpd="sng" algn="ctr">
              <a:solidFill>
                <a:srgbClr val="B97300"/>
              </a:solidFill>
              <a:prstDash val="solid"/>
              <a:miter lim="800000"/>
            </a:ln>
            <a:effectLst/>
          </p:spPr>
        </p:cxnSp>
        <p:sp>
          <p:nvSpPr>
            <p:cNvPr id="38" name="Oval 66">
              <a:extLst>
                <a:ext uri="{FF2B5EF4-FFF2-40B4-BE49-F238E27FC236}">
                  <a16:creationId xmlns:a16="http://schemas.microsoft.com/office/drawing/2014/main" xmlns="" id="{247B2186-83EC-4361-AF89-B0D967766C67}"/>
                </a:ext>
              </a:extLst>
            </p:cNvPr>
            <p:cNvSpPr/>
            <p:nvPr/>
          </p:nvSpPr>
          <p:spPr>
            <a:xfrm>
              <a:off x="2707916" y="5277716"/>
              <a:ext cx="645960" cy="645960"/>
            </a:xfrm>
            <a:prstGeom prst="ellipse">
              <a:avLst/>
            </a:prstGeom>
            <a:solidFill>
              <a:srgbClr val="B97300">
                <a:alpha val="66000"/>
              </a:srgbClr>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39" name="Oval 67">
              <a:extLst>
                <a:ext uri="{FF2B5EF4-FFF2-40B4-BE49-F238E27FC236}">
                  <a16:creationId xmlns:a16="http://schemas.microsoft.com/office/drawing/2014/main" xmlns="" id="{A1074039-E003-4297-8689-3B0AD3CD44E3}"/>
                </a:ext>
              </a:extLst>
            </p:cNvPr>
            <p:cNvSpPr/>
            <p:nvPr/>
          </p:nvSpPr>
          <p:spPr>
            <a:xfrm>
              <a:off x="2866913" y="5436713"/>
              <a:ext cx="327966" cy="327966"/>
            </a:xfrm>
            <a:prstGeom prst="ellipse">
              <a:avLst/>
            </a:prstGeom>
            <a:solidFill>
              <a:srgbClr val="B97300"/>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pic>
        <p:nvPicPr>
          <p:cNvPr id="35" name="内容占位符 4">
            <a:extLst>
              <a:ext uri="{FF2B5EF4-FFF2-40B4-BE49-F238E27FC236}">
                <a16:creationId xmlns:a16="http://schemas.microsoft.com/office/drawing/2014/main" xmlns="" id="{9198A022-CA03-489E-B579-A36F889628D0}"/>
              </a:ext>
            </a:extLst>
          </p:cNvPr>
          <p:cNvPicPr>
            <a:picLocks noChangeAspect="1" noChangeArrowheads="1"/>
          </p:cNvPicPr>
          <p:nvPr/>
        </p:nvPicPr>
        <p:blipFill rotWithShape="1">
          <a:blip r:embed="rId5" cstate="print"/>
          <a:srcRect b="16067"/>
          <a:stretch>
            <a:fillRect/>
          </a:stretch>
        </p:blipFill>
        <p:spPr bwMode="auto">
          <a:xfrm>
            <a:off x="7088040" y="3037721"/>
            <a:ext cx="4917089" cy="2782147"/>
          </a:xfrm>
          <a:prstGeom prst="roundRect">
            <a:avLst>
              <a:gd name="adj" fmla="val 16667"/>
            </a:avLst>
          </a:prstGeom>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0" name="矩形 8196">
            <a:extLst>
              <a:ext uri="{FF2B5EF4-FFF2-40B4-BE49-F238E27FC236}">
                <a16:creationId xmlns:a16="http://schemas.microsoft.com/office/drawing/2014/main" xmlns="" id="{0672CB0B-D370-4171-9F7F-4B231985A2B1}"/>
              </a:ext>
            </a:extLst>
          </p:cNvPr>
          <p:cNvSpPr>
            <a:spLocks noChangeArrowheads="1"/>
          </p:cNvSpPr>
          <p:nvPr/>
        </p:nvSpPr>
        <p:spPr bwMode="auto">
          <a:xfrm>
            <a:off x="600054" y="3905151"/>
            <a:ext cx="4094709"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1918</a:t>
            </a: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年夏</a:t>
            </a:r>
            <a:r>
              <a:rPr kumimoji="0" lang="en-US" altLang="zh-CN"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—1921</a:t>
            </a:r>
            <a:r>
              <a:rPr kumimoji="0" lang="zh-CN" altLang="en-US" sz="2400" b="0" i="0" u="none" strike="noStrike" kern="1200" cap="none" spc="0" normalizeH="0" baseline="0" noProof="0" dirty="0">
                <a:ln>
                  <a:noFill/>
                </a:ln>
                <a:solidFill>
                  <a:srgbClr val="05060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年春，外国武装干涉和国内战争时期，即战时共产主义时期</a:t>
            </a:r>
          </a:p>
        </p:txBody>
      </p:sp>
      <p:sp>
        <p:nvSpPr>
          <p:cNvPr id="23" name="矩形 22">
            <a:extLst>
              <a:ext uri="{FF2B5EF4-FFF2-40B4-BE49-F238E27FC236}">
                <a16:creationId xmlns:a16="http://schemas.microsoft.com/office/drawing/2014/main" xmlns="" id="{365D2CF9-6ABA-4F41-A817-888E939964B7}"/>
              </a:ext>
            </a:extLst>
          </p:cNvPr>
          <p:cNvSpPr/>
          <p:nvPr/>
        </p:nvSpPr>
        <p:spPr>
          <a:xfrm>
            <a:off x="702529" y="1945458"/>
            <a:ext cx="628890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苏维埃俄国对社会主义道路探索的三个时期</a:t>
            </a:r>
            <a:endParaRPr kumimoji="0" lang="zh-CN" altLang="en-US" sz="1800" b="0" i="0" u="none" strike="noStrike" kern="1200" cap="none" spc="0" normalizeH="0" baseline="0" noProof="0" dirty="0">
              <a:ln>
                <a:noFill/>
              </a:ln>
              <a:solidFill>
                <a:srgbClr val="B26A37"/>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5620906"/>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079750" y="1147192"/>
            <a:ext cx="60325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（一）社会主义在苏联一国的实践</a:t>
            </a:r>
          </a:p>
        </p:txBody>
      </p:sp>
      <p:sp>
        <p:nvSpPr>
          <p:cNvPr id="3" name="矩形: 圆角 2">
            <a:extLst>
              <a:ext uri="{FF2B5EF4-FFF2-40B4-BE49-F238E27FC236}">
                <a16:creationId xmlns:a16="http://schemas.microsoft.com/office/drawing/2014/main" xmlns="" id="{2BA5D4BF-5924-451B-893C-5E2FE9AAD057}"/>
              </a:ext>
            </a:extLst>
          </p:cNvPr>
          <p:cNvSpPr/>
          <p:nvPr/>
        </p:nvSpPr>
        <p:spPr>
          <a:xfrm>
            <a:off x="0" y="2011114"/>
            <a:ext cx="12192000" cy="844077"/>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1917</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年</a:t>
            </a: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11</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月</a:t>
            </a: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—1918</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年上半年</a:t>
            </a:r>
            <a:endPar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巩固苏维埃政权，制定向社会主义过渡初步计划的时期</a:t>
            </a:r>
          </a:p>
        </p:txBody>
      </p:sp>
      <p:sp>
        <p:nvSpPr>
          <p:cNvPr id="19" name="文本框 9">
            <a:extLst>
              <a:ext uri="{FF2B5EF4-FFF2-40B4-BE49-F238E27FC236}">
                <a16:creationId xmlns:a16="http://schemas.microsoft.com/office/drawing/2014/main" xmlns="" id="{7BE8577A-7C0F-4E3C-B2CF-63795372088C}"/>
              </a:ext>
            </a:extLst>
          </p:cNvPr>
          <p:cNvSpPr txBox="1">
            <a:spLocks noChangeArrowheads="1"/>
          </p:cNvSpPr>
          <p:nvPr/>
        </p:nvSpPr>
        <p:spPr bwMode="auto">
          <a:xfrm>
            <a:off x="6826730" y="3629860"/>
            <a:ext cx="3722687"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429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42938" algn="just" defTabSz="914400" rtl="0" eaLnBrk="0" fontAlgn="base" latinLnBrk="0" hangingPunct="0">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十月革命后，列宁制定了苏维埃俄国向社会主义过渡的初步计划。</a:t>
            </a:r>
          </a:p>
        </p:txBody>
      </p:sp>
      <p:pic>
        <p:nvPicPr>
          <p:cNvPr id="4" name="图片 3">
            <a:extLst>
              <a:ext uri="{FF2B5EF4-FFF2-40B4-BE49-F238E27FC236}">
                <a16:creationId xmlns:a16="http://schemas.microsoft.com/office/drawing/2014/main" xmlns="" id="{FF9A4BEF-F640-4B95-AA0F-7A04CEC72FDC}"/>
              </a:ext>
            </a:extLst>
          </p:cNvPr>
          <p:cNvPicPr>
            <a:picLocks noChangeAspect="1"/>
          </p:cNvPicPr>
          <p:nvPr/>
        </p:nvPicPr>
        <p:blipFill rotWithShape="1">
          <a:blip r:embed="rId2"/>
          <a:srcRect b="10635"/>
          <a:stretch/>
        </p:blipFill>
        <p:spPr>
          <a:xfrm>
            <a:off x="1378704" y="3237965"/>
            <a:ext cx="4398134" cy="2472843"/>
          </a:xfrm>
          <a:prstGeom prst="rect">
            <a:avLst/>
          </a:prstGeom>
          <a:ln>
            <a:noFill/>
          </a:ln>
          <a:effectLst>
            <a:outerShdw blurRad="292100" dist="139700" dir="2700000" algn="tl" rotWithShape="0">
              <a:srgbClr val="333333">
                <a:alpha val="65000"/>
              </a:srgbClr>
            </a:outerShdw>
          </a:effectLst>
        </p:spPr>
      </p:pic>
      <p:sp>
        <p:nvSpPr>
          <p:cNvPr id="25" name="文本框 9">
            <a:extLst>
              <a:ext uri="{FF2B5EF4-FFF2-40B4-BE49-F238E27FC236}">
                <a16:creationId xmlns:a16="http://schemas.microsoft.com/office/drawing/2014/main" xmlns="" id="{7DF6B57D-D866-4F99-8BC7-92B3C97624FF}"/>
              </a:ext>
            </a:extLst>
          </p:cNvPr>
          <p:cNvSpPr txBox="1">
            <a:spLocks noChangeArrowheads="1"/>
          </p:cNvSpPr>
          <p:nvPr/>
        </p:nvSpPr>
        <p:spPr bwMode="auto">
          <a:xfrm>
            <a:off x="957942" y="5761608"/>
            <a:ext cx="5239658" cy="79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indent="0" algn="just" eaLnBrk="1">
              <a:lnSpc>
                <a:spcPct val="120000"/>
              </a:lnSpc>
              <a:defRPr sz="2000">
                <a:solidFill>
                  <a:srgbClr val="000000"/>
                </a:solidFill>
                <a:latin typeface="Arial" panose="020B0604020202020204" pitchFamily="34" charset="0"/>
                <a:ea typeface="微软雅黑" panose="020B0503020204020204" pitchFamily="34" charset="-122"/>
              </a:defRPr>
            </a:lvl1pPr>
            <a:lvl2pPr marL="742950" indent="-285750">
              <a:defRPr>
                <a:latin typeface="Arial" panose="020B0604020202020204" pitchFamily="34" charset="0"/>
                <a:ea typeface="微软雅黑" panose="020B0503020204020204" pitchFamily="34" charset="-122"/>
              </a:defRPr>
            </a:lvl2pPr>
            <a:lvl3pPr marL="1143000" indent="-228600">
              <a:defRPr>
                <a:latin typeface="Arial" panose="020B0604020202020204" pitchFamily="34" charset="0"/>
                <a:ea typeface="微软雅黑" panose="020B0503020204020204" pitchFamily="34" charset="-122"/>
              </a:defRPr>
            </a:lvl3pPr>
            <a:lvl4pPr marL="1600200" indent="-228600">
              <a:defRPr>
                <a:latin typeface="Arial" panose="020B0604020202020204" pitchFamily="34" charset="0"/>
                <a:ea typeface="微软雅黑" panose="020B0503020204020204" pitchFamily="34" charset="-122"/>
              </a:defRPr>
            </a:lvl4pPr>
            <a:lvl5pPr marL="2057400" indent="-228600">
              <a:defRPr>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0">
              <a:lnSpc>
                <a:spcPct val="12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无产阶级专政时代的经济和政治</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手稿，论述了过渡时期俄国社会经济结构的特点</a:t>
            </a:r>
          </a:p>
        </p:txBody>
      </p:sp>
    </p:spTree>
    <p:extLst>
      <p:ext uri="{BB962C8B-B14F-4D97-AF65-F5344CB8AC3E}">
        <p14:creationId xmlns:p14="http://schemas.microsoft.com/office/powerpoint/2010/main" val="3231676038"/>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079750" y="1147192"/>
            <a:ext cx="60325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（一）社会主义在苏联一国的实践</a:t>
            </a:r>
          </a:p>
        </p:txBody>
      </p:sp>
      <p:sp>
        <p:nvSpPr>
          <p:cNvPr id="3" name="矩形: 圆角 2">
            <a:extLst>
              <a:ext uri="{FF2B5EF4-FFF2-40B4-BE49-F238E27FC236}">
                <a16:creationId xmlns:a16="http://schemas.microsoft.com/office/drawing/2014/main" xmlns="" id="{2BA5D4BF-5924-451B-893C-5E2FE9AAD057}"/>
              </a:ext>
            </a:extLst>
          </p:cNvPr>
          <p:cNvSpPr/>
          <p:nvPr/>
        </p:nvSpPr>
        <p:spPr>
          <a:xfrm>
            <a:off x="0" y="2371906"/>
            <a:ext cx="12192000" cy="737551"/>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1918</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年夏</a:t>
            </a: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—1921</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年春</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战时共产主义时期</a:t>
            </a:r>
          </a:p>
        </p:txBody>
      </p:sp>
      <p:sp>
        <p:nvSpPr>
          <p:cNvPr id="8" name="矩形 10242">
            <a:extLst>
              <a:ext uri="{FF2B5EF4-FFF2-40B4-BE49-F238E27FC236}">
                <a16:creationId xmlns:a16="http://schemas.microsoft.com/office/drawing/2014/main" xmlns="" id="{EF51712B-FC8D-4001-9270-0DDD655447DF}"/>
              </a:ext>
            </a:extLst>
          </p:cNvPr>
          <p:cNvSpPr>
            <a:spLocks noChangeArrowheads="1"/>
          </p:cNvSpPr>
          <p:nvPr/>
        </p:nvSpPr>
        <p:spPr bwMode="auto">
          <a:xfrm>
            <a:off x="5164138" y="4024768"/>
            <a:ext cx="6545262" cy="1862882"/>
          </a:xfrm>
          <a:prstGeom prst="rect">
            <a:avLst/>
          </a:prstGeom>
          <a:noFill/>
          <a:ln w="9525">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indent="6286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8650"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为捍卫苏维埃政权，苏维埃实行以余粮收集制和取消商品货币关系为主要特征的</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战时共产主义政策</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10" name="文本框 7">
            <a:extLst>
              <a:ext uri="{FF2B5EF4-FFF2-40B4-BE49-F238E27FC236}">
                <a16:creationId xmlns:a16="http://schemas.microsoft.com/office/drawing/2014/main" xmlns="" id="{05D3E3DA-EF6C-4B4E-B68E-FEC020C43FF7}"/>
              </a:ext>
            </a:extLst>
          </p:cNvPr>
          <p:cNvSpPr txBox="1">
            <a:spLocks noChangeArrowheads="1"/>
          </p:cNvSpPr>
          <p:nvPr/>
        </p:nvSpPr>
        <p:spPr bwMode="auto">
          <a:xfrm>
            <a:off x="905729" y="3748543"/>
            <a:ext cx="3732213"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498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534988" algn="just" defTabSz="914400" rtl="0" eaLnBrk="0" fontAlgn="base" latinLnBrk="0" hangingPunct="0">
              <a:lnSpc>
                <a:spcPct val="150000"/>
              </a:lnSpc>
              <a:spcBef>
                <a:spcPts val="6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1918</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年下半年起，西方列强纠合</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14</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国对苏维埃政权进行武装干涉，同时俄国爆发了国内战争。</a:t>
            </a:r>
          </a:p>
        </p:txBody>
      </p:sp>
    </p:spTree>
    <p:extLst>
      <p:ext uri="{BB962C8B-B14F-4D97-AF65-F5344CB8AC3E}">
        <p14:creationId xmlns:p14="http://schemas.microsoft.com/office/powerpoint/2010/main" val="513044651"/>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xmlns="" id="{F10F3D93-1A95-4E7D-9CD3-BAD8AD462CA7}"/>
              </a:ext>
            </a:extLst>
          </p:cNvPr>
          <p:cNvCxnSpPr>
            <a:cxnSpLocks/>
          </p:cNvCxnSpPr>
          <p:nvPr/>
        </p:nvCxnSpPr>
        <p:spPr>
          <a:xfrm>
            <a:off x="647700" y="5646293"/>
            <a:ext cx="5518882" cy="0"/>
          </a:xfrm>
          <a:prstGeom prst="line">
            <a:avLst/>
          </a:prstGeom>
          <a:ln w="38100">
            <a:solidFill>
              <a:srgbClr val="B26A37"/>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079750" y="1147192"/>
            <a:ext cx="60325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（一）社会主义在苏联一国的实践</a:t>
            </a:r>
          </a:p>
        </p:txBody>
      </p:sp>
      <p:sp>
        <p:nvSpPr>
          <p:cNvPr id="3" name="矩形: 圆角 2">
            <a:extLst>
              <a:ext uri="{FF2B5EF4-FFF2-40B4-BE49-F238E27FC236}">
                <a16:creationId xmlns:a16="http://schemas.microsoft.com/office/drawing/2014/main" xmlns="" id="{2BA5D4BF-5924-451B-893C-5E2FE9AAD057}"/>
              </a:ext>
            </a:extLst>
          </p:cNvPr>
          <p:cNvSpPr/>
          <p:nvPr/>
        </p:nvSpPr>
        <p:spPr>
          <a:xfrm>
            <a:off x="0" y="2096021"/>
            <a:ext cx="12192000" cy="737551"/>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1921</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年</a:t>
            </a: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3</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月</a:t>
            </a: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—1924</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年</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新经济政策时期</a:t>
            </a:r>
          </a:p>
        </p:txBody>
      </p:sp>
      <p:sp>
        <p:nvSpPr>
          <p:cNvPr id="15" name="文本框 11">
            <a:extLst>
              <a:ext uri="{FF2B5EF4-FFF2-40B4-BE49-F238E27FC236}">
                <a16:creationId xmlns:a16="http://schemas.microsoft.com/office/drawing/2014/main" xmlns="" id="{0C77A4D2-A900-4981-9962-713748B63247}"/>
              </a:ext>
            </a:extLst>
          </p:cNvPr>
          <p:cNvSpPr txBox="1">
            <a:spLocks noChangeArrowheads="1"/>
          </p:cNvSpPr>
          <p:nvPr/>
        </p:nvSpPr>
        <p:spPr bwMode="auto">
          <a:xfrm>
            <a:off x="1105506" y="3216768"/>
            <a:ext cx="4571546"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19125" algn="just" defTabSz="914400" rtl="0" eaLnBrk="1" fontAlgn="base" latinLnBrk="0" hangingPunct="0">
              <a:lnSpc>
                <a:spcPct val="150000"/>
              </a:lnSpc>
              <a:spcBef>
                <a:spcPts val="6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1920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年底，苏维埃俄国击退外国武装干涉者，取得了国内战争的胜利，</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1921</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年初转入和平经济建设时期。</a:t>
            </a:r>
          </a:p>
        </p:txBody>
      </p:sp>
      <p:pic>
        <p:nvPicPr>
          <p:cNvPr id="2" name="图片 1">
            <a:extLst>
              <a:ext uri="{FF2B5EF4-FFF2-40B4-BE49-F238E27FC236}">
                <a16:creationId xmlns:a16="http://schemas.microsoft.com/office/drawing/2014/main" xmlns="" id="{C63DF094-9F17-4ED5-954B-B9C7D13B2313}"/>
              </a:ext>
            </a:extLst>
          </p:cNvPr>
          <p:cNvPicPr>
            <a:picLocks noChangeAspect="1"/>
          </p:cNvPicPr>
          <p:nvPr/>
        </p:nvPicPr>
        <p:blipFill>
          <a:blip r:embed="rId2"/>
          <a:stretch>
            <a:fillRect/>
          </a:stretch>
        </p:blipFill>
        <p:spPr>
          <a:xfrm>
            <a:off x="6134857" y="3202542"/>
            <a:ext cx="6057143" cy="3352381"/>
          </a:xfrm>
          <a:prstGeom prst="rect">
            <a:avLst/>
          </a:prstGeom>
        </p:spPr>
      </p:pic>
      <p:sp>
        <p:nvSpPr>
          <p:cNvPr id="18" name="文本框 9">
            <a:extLst>
              <a:ext uri="{FF2B5EF4-FFF2-40B4-BE49-F238E27FC236}">
                <a16:creationId xmlns:a16="http://schemas.microsoft.com/office/drawing/2014/main" xmlns="" id="{34CCBE34-C5D9-49D8-90DC-9D799DEDFA10}"/>
              </a:ext>
            </a:extLst>
          </p:cNvPr>
          <p:cNvSpPr txBox="1">
            <a:spLocks noChangeArrowheads="1"/>
          </p:cNvSpPr>
          <p:nvPr/>
        </p:nvSpPr>
        <p:spPr bwMode="auto">
          <a:xfrm>
            <a:off x="917588" y="5781270"/>
            <a:ext cx="4947381"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429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20000"/>
              </a:lnSpc>
              <a:spcBef>
                <a:spcPts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列宁在共产国际第三次代表大会上作报告</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0" fontAlgn="base" latinLnBrk="0" hangingPunct="0">
              <a:lnSpc>
                <a:spcPct val="120000"/>
              </a:lnSpc>
              <a:spcBef>
                <a:spcPts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1921</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p>
        </p:txBody>
      </p:sp>
    </p:spTree>
    <p:extLst>
      <p:ext uri="{BB962C8B-B14F-4D97-AF65-F5344CB8AC3E}">
        <p14:creationId xmlns:p14="http://schemas.microsoft.com/office/powerpoint/2010/main" val="3427187386"/>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079750" y="1147192"/>
            <a:ext cx="60325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（一）社会主义在苏联一国的实践</a:t>
            </a:r>
          </a:p>
        </p:txBody>
      </p:sp>
      <p:sp>
        <p:nvSpPr>
          <p:cNvPr id="3" name="矩形: 圆角 2">
            <a:extLst>
              <a:ext uri="{FF2B5EF4-FFF2-40B4-BE49-F238E27FC236}">
                <a16:creationId xmlns:a16="http://schemas.microsoft.com/office/drawing/2014/main" xmlns="" id="{2BA5D4BF-5924-451B-893C-5E2FE9AAD057}"/>
              </a:ext>
            </a:extLst>
          </p:cNvPr>
          <p:cNvSpPr/>
          <p:nvPr/>
        </p:nvSpPr>
        <p:spPr>
          <a:xfrm>
            <a:off x="0" y="1989347"/>
            <a:ext cx="12192000" cy="737551"/>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1921</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年</a:t>
            </a: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3</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月</a:t>
            </a: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—1924</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年</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新经济政策时期</a:t>
            </a:r>
          </a:p>
        </p:txBody>
      </p:sp>
      <p:sp>
        <p:nvSpPr>
          <p:cNvPr id="15" name="文本框 11">
            <a:extLst>
              <a:ext uri="{FF2B5EF4-FFF2-40B4-BE49-F238E27FC236}">
                <a16:creationId xmlns:a16="http://schemas.microsoft.com/office/drawing/2014/main" xmlns="" id="{0C77A4D2-A900-4981-9962-713748B63247}"/>
              </a:ext>
            </a:extLst>
          </p:cNvPr>
          <p:cNvSpPr txBox="1">
            <a:spLocks noChangeArrowheads="1"/>
          </p:cNvSpPr>
          <p:nvPr/>
        </p:nvSpPr>
        <p:spPr bwMode="auto">
          <a:xfrm>
            <a:off x="827666" y="3304828"/>
            <a:ext cx="4751386" cy="240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912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19125" algn="just" defTabSz="914400" rtl="0" eaLnBrk="1" fontAlgn="base" latinLnBrk="0" hangingPunct="0">
              <a:lnSpc>
                <a:spcPct val="150000"/>
              </a:lnSpc>
              <a:spcBef>
                <a:spcPts val="6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1921</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月，俄共（布）召开十大。决定从战时共产主义政策过渡到实行以发展商品经济为主要特征的</a:t>
            </a:r>
            <a:r>
              <a:rPr kumimoji="0" lang="zh-CN" altLang="en-US" sz="32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新经济政策</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sp>
        <p:nvSpPr>
          <p:cNvPr id="10" name="文本框 9">
            <a:extLst>
              <a:ext uri="{FF2B5EF4-FFF2-40B4-BE49-F238E27FC236}">
                <a16:creationId xmlns:a16="http://schemas.microsoft.com/office/drawing/2014/main" xmlns="" id="{F75850AA-12B0-4D6A-A3A1-9BCBF204A136}"/>
              </a:ext>
            </a:extLst>
          </p:cNvPr>
          <p:cNvSpPr txBox="1">
            <a:spLocks noChangeArrowheads="1"/>
          </p:cNvSpPr>
          <p:nvPr/>
        </p:nvSpPr>
        <p:spPr bwMode="auto">
          <a:xfrm>
            <a:off x="2768731" y="6172579"/>
            <a:ext cx="4947381"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429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20000"/>
              </a:lnSpc>
              <a:spcBef>
                <a:spcPts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列宁在俄共（布）第十次代表大会上讲话</a:t>
            </a:r>
          </a:p>
        </p:txBody>
      </p:sp>
      <p:pic>
        <p:nvPicPr>
          <p:cNvPr id="6" name="图片 5">
            <a:extLst>
              <a:ext uri="{FF2B5EF4-FFF2-40B4-BE49-F238E27FC236}">
                <a16:creationId xmlns:a16="http://schemas.microsoft.com/office/drawing/2014/main" xmlns="" id="{58E05EC4-D0A4-4D81-B23B-B1DD8E076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6112" y="2870907"/>
            <a:ext cx="3302870" cy="3880873"/>
          </a:xfrm>
          <a:prstGeom prst="rect">
            <a:avLst/>
          </a:prstGeom>
          <a:ln>
            <a:noFill/>
          </a:ln>
          <a:effectLst>
            <a:outerShdw blurRad="292100" dist="139700" dir="2700000" algn="tl" rotWithShape="0">
              <a:srgbClr val="333333">
                <a:alpha val="65000"/>
              </a:srgbClr>
            </a:outerShdw>
          </a:effectLst>
        </p:spPr>
      </p:pic>
      <p:cxnSp>
        <p:nvCxnSpPr>
          <p:cNvPr id="9" name="直接连接符 8">
            <a:extLst>
              <a:ext uri="{FF2B5EF4-FFF2-40B4-BE49-F238E27FC236}">
                <a16:creationId xmlns:a16="http://schemas.microsoft.com/office/drawing/2014/main" xmlns="" id="{A6212E36-DF6B-4791-BD2A-0305A8EFB074}"/>
              </a:ext>
            </a:extLst>
          </p:cNvPr>
          <p:cNvCxnSpPr>
            <a:cxnSpLocks/>
          </p:cNvCxnSpPr>
          <p:nvPr/>
        </p:nvCxnSpPr>
        <p:spPr>
          <a:xfrm>
            <a:off x="675409" y="5960329"/>
            <a:ext cx="7040703" cy="0"/>
          </a:xfrm>
          <a:prstGeom prst="line">
            <a:avLst/>
          </a:prstGeom>
          <a:ln w="38100">
            <a:solidFill>
              <a:srgbClr val="B26A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09008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5">
            <a:extLst>
              <a:ext uri="{FF2B5EF4-FFF2-40B4-BE49-F238E27FC236}">
                <a16:creationId xmlns:a16="http://schemas.microsoft.com/office/drawing/2014/main" xmlns="" id="{1D3985C4-2DE4-467B-820A-735222994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67" y="-9525"/>
            <a:ext cx="12225867"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flipH="1">
            <a:off x="-1" y="9525"/>
            <a:ext cx="12192000" cy="6858000"/>
          </a:xfrm>
          <a:prstGeom prst="rect">
            <a:avLst/>
          </a:prstGeom>
          <a:gradFill>
            <a:gsLst>
              <a:gs pos="0">
                <a:srgbClr val="FFFFFF"/>
              </a:gs>
              <a:gs pos="50000">
                <a:srgbClr val="FFFFFF">
                  <a:alpha val="100000"/>
                </a:srgbClr>
              </a:gs>
              <a:gs pos="100000">
                <a:srgbClr val="FFFFF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nvGrpSpPr>
          <p:cNvPr id="8" name="组合 7"/>
          <p:cNvGrpSpPr/>
          <p:nvPr/>
        </p:nvGrpSpPr>
        <p:grpSpPr>
          <a:xfrm>
            <a:off x="5354723" y="1934770"/>
            <a:ext cx="527685" cy="527685"/>
            <a:chOff x="4488872" y="1012229"/>
            <a:chExt cx="434008" cy="434008"/>
          </a:xfrm>
        </p:grpSpPr>
        <p:sp>
          <p:nvSpPr>
            <p:cNvPr id="67" name="椭圆 66"/>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68" name="椭圆 67"/>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10" name="组合 9"/>
          <p:cNvGrpSpPr/>
          <p:nvPr/>
        </p:nvGrpSpPr>
        <p:grpSpPr>
          <a:xfrm>
            <a:off x="6096000" y="1927150"/>
            <a:ext cx="5421484" cy="542925"/>
            <a:chOff x="5341828" y="1130254"/>
            <a:chExt cx="4461083" cy="446543"/>
          </a:xfrm>
        </p:grpSpPr>
        <p:sp>
          <p:nvSpPr>
            <p:cNvPr id="7" name="矩形 6"/>
            <p:cNvSpPr/>
            <p:nvPr/>
          </p:nvSpPr>
          <p:spPr>
            <a:xfrm>
              <a:off x="5341828" y="1130254"/>
              <a:ext cx="4461083"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5" name="Text Box 11"/>
            <p:cNvSpPr txBox="1">
              <a:spLocks noChangeArrowheads="1"/>
            </p:cNvSpPr>
            <p:nvPr/>
          </p:nvSpPr>
          <p:spPr bwMode="auto">
            <a:xfrm>
              <a:off x="5383628" y="1163671"/>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第一节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96" name="Text Box 11">
              <a:hlinkClick r:id="rId4" action="ppaction://hlinksldjump"/>
            </p:cNvPr>
            <p:cNvSpPr txBox="1">
              <a:spLocks noChangeArrowheads="1"/>
            </p:cNvSpPr>
            <p:nvPr/>
          </p:nvSpPr>
          <p:spPr bwMode="auto">
            <a:xfrm>
              <a:off x="6464930" y="1163671"/>
              <a:ext cx="3183291"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社会主义五百年的历史进程</a:t>
              </a:r>
            </a:p>
          </p:txBody>
        </p:sp>
      </p:grpSp>
      <p:sp>
        <p:nvSpPr>
          <p:cNvPr id="15" name="文本框 14"/>
          <p:cNvSpPr txBox="1"/>
          <p:nvPr/>
        </p:nvSpPr>
        <p:spPr>
          <a:xfrm>
            <a:off x="2655796" y="3935113"/>
            <a:ext cx="2115820" cy="3067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思源宋体" panose="02020400000000000000" charset="-122"/>
              </a:rPr>
              <a:t>CONTENTS</a:t>
            </a:r>
          </a:p>
        </p:txBody>
      </p:sp>
      <p:sp>
        <p:nvSpPr>
          <p:cNvPr id="16" name="文本框 15"/>
          <p:cNvSpPr txBox="1"/>
          <p:nvPr/>
        </p:nvSpPr>
        <p:spPr>
          <a:xfrm>
            <a:off x="2537369" y="2787668"/>
            <a:ext cx="2352675"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目</a:t>
            </a:r>
            <a:r>
              <a:rPr kumimoji="0" lang="en-US" altLang="zh-CN"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 </a:t>
            </a:r>
            <a:r>
              <a:rPr kumimoji="0" lang="zh-CN" altLang="en-US" sz="5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思源宋体" panose="02020400000000000000" charset="-122"/>
              </a:rPr>
              <a:t>录</a:t>
            </a:r>
          </a:p>
        </p:txBody>
      </p:sp>
      <p:grpSp>
        <p:nvGrpSpPr>
          <p:cNvPr id="37" name="组合 36">
            <a:extLst>
              <a:ext uri="{FF2B5EF4-FFF2-40B4-BE49-F238E27FC236}">
                <a16:creationId xmlns:a16="http://schemas.microsoft.com/office/drawing/2014/main" xmlns="" id="{C5D870AA-A715-4D14-A5C8-F0E177DD0814}"/>
              </a:ext>
            </a:extLst>
          </p:cNvPr>
          <p:cNvGrpSpPr/>
          <p:nvPr/>
        </p:nvGrpSpPr>
        <p:grpSpPr>
          <a:xfrm>
            <a:off x="5354723" y="3083757"/>
            <a:ext cx="527685" cy="527685"/>
            <a:chOff x="4488872" y="1012229"/>
            <a:chExt cx="434008" cy="434008"/>
          </a:xfrm>
        </p:grpSpPr>
        <p:sp>
          <p:nvSpPr>
            <p:cNvPr id="38" name="椭圆 37">
              <a:extLst>
                <a:ext uri="{FF2B5EF4-FFF2-40B4-BE49-F238E27FC236}">
                  <a16:creationId xmlns:a16="http://schemas.microsoft.com/office/drawing/2014/main" xmlns="" id="{90C6C743-88BA-49EF-97AD-0422E3368627}"/>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39" name="椭圆 38">
              <a:extLst>
                <a:ext uri="{FF2B5EF4-FFF2-40B4-BE49-F238E27FC236}">
                  <a16:creationId xmlns:a16="http://schemas.microsoft.com/office/drawing/2014/main" xmlns="" id="{CF1C04AD-750A-4D1A-873A-BA0AE30DE7B3}"/>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40" name="组合 39">
            <a:extLst>
              <a:ext uri="{FF2B5EF4-FFF2-40B4-BE49-F238E27FC236}">
                <a16:creationId xmlns:a16="http://schemas.microsoft.com/office/drawing/2014/main" xmlns="" id="{23DE411A-0E68-4AF2-94DA-C99F534C41CD}"/>
              </a:ext>
            </a:extLst>
          </p:cNvPr>
          <p:cNvGrpSpPr/>
          <p:nvPr/>
        </p:nvGrpSpPr>
        <p:grpSpPr>
          <a:xfrm>
            <a:off x="6095999" y="3076137"/>
            <a:ext cx="5421484" cy="542925"/>
            <a:chOff x="5341827" y="1130254"/>
            <a:chExt cx="4461083" cy="446543"/>
          </a:xfrm>
        </p:grpSpPr>
        <p:sp>
          <p:nvSpPr>
            <p:cNvPr id="41" name="矩形 40">
              <a:extLst>
                <a:ext uri="{FF2B5EF4-FFF2-40B4-BE49-F238E27FC236}">
                  <a16:creationId xmlns:a16="http://schemas.microsoft.com/office/drawing/2014/main" xmlns="" id="{EEBD9AD3-BC53-4FFF-BA76-919AE914030D}"/>
                </a:ext>
              </a:extLst>
            </p:cNvPr>
            <p:cNvSpPr/>
            <p:nvPr/>
          </p:nvSpPr>
          <p:spPr>
            <a:xfrm>
              <a:off x="5341827" y="1130254"/>
              <a:ext cx="4461083" cy="446543"/>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2" name="Text Box 11">
              <a:extLst>
                <a:ext uri="{FF2B5EF4-FFF2-40B4-BE49-F238E27FC236}">
                  <a16:creationId xmlns:a16="http://schemas.microsoft.com/office/drawing/2014/main" xmlns="" id="{7A1F9B4E-A5ED-4AC5-875D-98CCE179A08A}"/>
                </a:ext>
              </a:extLst>
            </p:cNvPr>
            <p:cNvSpPr txBox="1">
              <a:spLocks noChangeArrowheads="1"/>
            </p:cNvSpPr>
            <p:nvPr/>
          </p:nvSpPr>
          <p:spPr bwMode="auto">
            <a:xfrm>
              <a:off x="5383628" y="1163671"/>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第二节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3" name="Text Box 11">
              <a:hlinkClick r:id="rId5" action="ppaction://hlinksldjump"/>
              <a:extLst>
                <a:ext uri="{FF2B5EF4-FFF2-40B4-BE49-F238E27FC236}">
                  <a16:creationId xmlns:a16="http://schemas.microsoft.com/office/drawing/2014/main" xmlns="" id="{16887503-2A8E-4CD7-BB66-34C403AF1F9F}"/>
                </a:ext>
              </a:extLst>
            </p:cNvPr>
            <p:cNvSpPr txBox="1">
              <a:spLocks noChangeArrowheads="1"/>
            </p:cNvSpPr>
            <p:nvPr/>
          </p:nvSpPr>
          <p:spPr bwMode="auto">
            <a:xfrm>
              <a:off x="6464930" y="1163671"/>
              <a:ext cx="3035214" cy="3797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科学社会主义基本原则</a:t>
              </a:r>
            </a:p>
          </p:txBody>
        </p:sp>
      </p:grpSp>
      <p:grpSp>
        <p:nvGrpSpPr>
          <p:cNvPr id="44" name="组合 43">
            <a:extLst>
              <a:ext uri="{FF2B5EF4-FFF2-40B4-BE49-F238E27FC236}">
                <a16:creationId xmlns:a16="http://schemas.microsoft.com/office/drawing/2014/main" xmlns="" id="{E0DA5A95-3A10-48B2-AB68-84A9916FA304}"/>
              </a:ext>
            </a:extLst>
          </p:cNvPr>
          <p:cNvGrpSpPr/>
          <p:nvPr/>
        </p:nvGrpSpPr>
        <p:grpSpPr>
          <a:xfrm>
            <a:off x="5354723" y="4443138"/>
            <a:ext cx="527685" cy="527685"/>
            <a:chOff x="4488872" y="1012229"/>
            <a:chExt cx="434008" cy="434008"/>
          </a:xfrm>
        </p:grpSpPr>
        <p:sp>
          <p:nvSpPr>
            <p:cNvPr id="45" name="椭圆 44">
              <a:extLst>
                <a:ext uri="{FF2B5EF4-FFF2-40B4-BE49-F238E27FC236}">
                  <a16:creationId xmlns:a16="http://schemas.microsoft.com/office/drawing/2014/main" xmlns="" id="{2CB226E8-F42A-4F46-8A10-197647FB9A0B}"/>
                </a:ext>
              </a:extLst>
            </p:cNvPr>
            <p:cNvSpPr/>
            <p:nvPr/>
          </p:nvSpPr>
          <p:spPr>
            <a:xfrm>
              <a:off x="4488872" y="1012229"/>
              <a:ext cx="434008" cy="434008"/>
            </a:xfrm>
            <a:prstGeom prst="ellipse">
              <a:avLst/>
            </a:prstGeom>
            <a:solidFill>
              <a:srgbClr val="995A2F"/>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6" name="椭圆 45">
              <a:extLst>
                <a:ext uri="{FF2B5EF4-FFF2-40B4-BE49-F238E27FC236}">
                  <a16:creationId xmlns:a16="http://schemas.microsoft.com/office/drawing/2014/main" xmlns="" id="{F5055C78-2C30-475F-8269-C684EE90B350}"/>
                </a:ext>
              </a:extLst>
            </p:cNvPr>
            <p:cNvSpPr/>
            <p:nvPr/>
          </p:nvSpPr>
          <p:spPr>
            <a:xfrm flipV="1">
              <a:off x="4637871" y="1161228"/>
              <a:ext cx="136010" cy="136010"/>
            </a:xfrm>
            <a:prstGeom prst="ellipse">
              <a:avLst/>
            </a:prstGeom>
            <a:solidFill>
              <a:schemeClr val="bg1"/>
            </a:solidFill>
            <a:ln w="285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grpSp>
      <p:grpSp>
        <p:nvGrpSpPr>
          <p:cNvPr id="47" name="组合 46">
            <a:extLst>
              <a:ext uri="{FF2B5EF4-FFF2-40B4-BE49-F238E27FC236}">
                <a16:creationId xmlns:a16="http://schemas.microsoft.com/office/drawing/2014/main" xmlns="" id="{BB206276-3914-4F77-BB33-16332B605616}"/>
              </a:ext>
            </a:extLst>
          </p:cNvPr>
          <p:cNvGrpSpPr/>
          <p:nvPr/>
        </p:nvGrpSpPr>
        <p:grpSpPr>
          <a:xfrm>
            <a:off x="6095999" y="4242359"/>
            <a:ext cx="5421484" cy="929243"/>
            <a:chOff x="5341827" y="1130253"/>
            <a:chExt cx="4461083" cy="764281"/>
          </a:xfrm>
        </p:grpSpPr>
        <p:sp>
          <p:nvSpPr>
            <p:cNvPr id="48" name="矩形 47">
              <a:extLst>
                <a:ext uri="{FF2B5EF4-FFF2-40B4-BE49-F238E27FC236}">
                  <a16:creationId xmlns:a16="http://schemas.microsoft.com/office/drawing/2014/main" xmlns="" id="{A8A4AA83-1885-48D2-AF2B-7E3E47FD4D76}"/>
                </a:ext>
              </a:extLst>
            </p:cNvPr>
            <p:cNvSpPr/>
            <p:nvPr/>
          </p:nvSpPr>
          <p:spPr>
            <a:xfrm>
              <a:off x="5341827" y="1130253"/>
              <a:ext cx="4461083" cy="764281"/>
            </a:xfrm>
            <a:prstGeom prst="rect">
              <a:avLst/>
            </a:prstGeom>
            <a:solidFill>
              <a:srgbClr val="B26A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49" name="Text Box 11">
              <a:extLst>
                <a:ext uri="{FF2B5EF4-FFF2-40B4-BE49-F238E27FC236}">
                  <a16:creationId xmlns:a16="http://schemas.microsoft.com/office/drawing/2014/main" xmlns="" id="{2452357C-9321-4C66-94EA-36E3B8188696}"/>
                </a:ext>
              </a:extLst>
            </p:cNvPr>
            <p:cNvSpPr txBox="1">
              <a:spLocks noChangeArrowheads="1"/>
            </p:cNvSpPr>
            <p:nvPr/>
          </p:nvSpPr>
          <p:spPr bwMode="auto">
            <a:xfrm>
              <a:off x="5383628" y="1322539"/>
              <a:ext cx="1055645" cy="3797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第三节</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endParaRPr>
            </a:p>
          </p:txBody>
        </p:sp>
        <p:sp>
          <p:nvSpPr>
            <p:cNvPr id="50" name="Text Box 11">
              <a:hlinkClick r:id="rId6" action="ppaction://hlinksldjump"/>
              <a:extLst>
                <a:ext uri="{FF2B5EF4-FFF2-40B4-BE49-F238E27FC236}">
                  <a16:creationId xmlns:a16="http://schemas.microsoft.com/office/drawing/2014/main" xmlns="" id="{F19BA258-9AC6-49FE-BEE2-B9A90000FC5A}"/>
                </a:ext>
              </a:extLst>
            </p:cNvPr>
            <p:cNvSpPr txBox="1">
              <a:spLocks noChangeArrowheads="1"/>
            </p:cNvSpPr>
            <p:nvPr/>
          </p:nvSpPr>
          <p:spPr bwMode="auto">
            <a:xfrm>
              <a:off x="6464929" y="1170656"/>
              <a:ext cx="3183291" cy="683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auto" latinLnBrk="0" hangingPunct="1">
                <a:lnSpc>
                  <a:spcPct val="100000"/>
                </a:lnSpc>
                <a:spcBef>
                  <a:spcPct val="5000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思源宋体" panose="02020400000000000000" charset="-122"/>
                </a:rPr>
                <a:t>在实践中探索现实社会主义的发展规律</a:t>
              </a:r>
            </a:p>
          </p:txBody>
        </p:sp>
      </p:grpSp>
    </p:spTree>
    <p:custDataLst>
      <p:tags r:id="rId1"/>
    </p:custDataLst>
  </p:cSld>
  <p:clrMapOvr>
    <a:masterClrMapping/>
  </p:clrMapOvr>
  <p:transition>
    <p:wheel spokes="2"/>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079750" y="1147192"/>
            <a:ext cx="60325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（一）社会主义在苏联一国的实践</a:t>
            </a:r>
          </a:p>
        </p:txBody>
      </p:sp>
      <p:sp>
        <p:nvSpPr>
          <p:cNvPr id="16" name="八边形 14342">
            <a:extLst>
              <a:ext uri="{FF2B5EF4-FFF2-40B4-BE49-F238E27FC236}">
                <a16:creationId xmlns:a16="http://schemas.microsoft.com/office/drawing/2014/main" xmlns="" id="{D77D5E21-4906-4EBC-8AF7-017935C0979C}"/>
              </a:ext>
            </a:extLst>
          </p:cNvPr>
          <p:cNvSpPr>
            <a:spLocks noChangeArrowheads="1"/>
          </p:cNvSpPr>
          <p:nvPr/>
        </p:nvSpPr>
        <p:spPr bwMode="auto">
          <a:xfrm>
            <a:off x="5117874" y="2638373"/>
            <a:ext cx="5106987" cy="495300"/>
          </a:xfrm>
          <a:prstGeom prst="octagon">
            <a:avLst>
              <a:gd name="adj" fmla="val 1106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l" defTabSz="914400" rtl="0" eaLnBrk="0" fontAlgn="base" latinLnBrk="0" hangingPunct="0">
              <a:lnSpc>
                <a:spcPct val="95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endPar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3" name="组合 2">
            <a:extLst>
              <a:ext uri="{FF2B5EF4-FFF2-40B4-BE49-F238E27FC236}">
                <a16:creationId xmlns:a16="http://schemas.microsoft.com/office/drawing/2014/main" xmlns="" id="{9D014DE6-CD76-4BBC-B471-E4FEDC6A349B}"/>
              </a:ext>
            </a:extLst>
          </p:cNvPr>
          <p:cNvGrpSpPr/>
          <p:nvPr/>
        </p:nvGrpSpPr>
        <p:grpSpPr>
          <a:xfrm>
            <a:off x="3227388" y="2717702"/>
            <a:ext cx="5737225" cy="533262"/>
            <a:chOff x="3202934" y="2603762"/>
            <a:chExt cx="5737225" cy="533262"/>
          </a:xfrm>
        </p:grpSpPr>
        <p:sp>
          <p:nvSpPr>
            <p:cNvPr id="17" name="文本框 7">
              <a:extLst>
                <a:ext uri="{FF2B5EF4-FFF2-40B4-BE49-F238E27FC236}">
                  <a16:creationId xmlns:a16="http://schemas.microsoft.com/office/drawing/2014/main" xmlns="" id="{8EED5750-9D04-4697-9056-74A219DF7C3D}"/>
                </a:ext>
              </a:extLst>
            </p:cNvPr>
            <p:cNvSpPr txBox="1">
              <a:spLocks noChangeArrowheads="1"/>
            </p:cNvSpPr>
            <p:nvPr/>
          </p:nvSpPr>
          <p:spPr bwMode="auto">
            <a:xfrm>
              <a:off x="3202934" y="2603762"/>
              <a:ext cx="5737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ts val="6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新经济政策的主要内容</a:t>
              </a:r>
            </a:p>
          </p:txBody>
        </p:sp>
        <p:cxnSp>
          <p:nvCxnSpPr>
            <p:cNvPr id="18" name="直接连接符 17">
              <a:extLst>
                <a:ext uri="{FF2B5EF4-FFF2-40B4-BE49-F238E27FC236}">
                  <a16:creationId xmlns:a16="http://schemas.microsoft.com/office/drawing/2014/main" xmlns="" id="{01474F9A-B76C-4B93-B4FC-915A8BBB400A}"/>
                </a:ext>
              </a:extLst>
            </p:cNvPr>
            <p:cNvCxnSpPr>
              <a:cxnSpLocks/>
            </p:cNvCxnSpPr>
            <p:nvPr/>
          </p:nvCxnSpPr>
          <p:spPr>
            <a:xfrm>
              <a:off x="4441819" y="3137024"/>
              <a:ext cx="325945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7" name="矩形 25">
            <a:extLst>
              <a:ext uri="{FF2B5EF4-FFF2-40B4-BE49-F238E27FC236}">
                <a16:creationId xmlns:a16="http://schemas.microsoft.com/office/drawing/2014/main" xmlns="" id="{214E1927-8889-42CD-9900-7CCB5A7446CB}"/>
              </a:ext>
            </a:extLst>
          </p:cNvPr>
          <p:cNvSpPr>
            <a:spLocks noChangeArrowheads="1"/>
          </p:cNvSpPr>
          <p:nvPr/>
        </p:nvSpPr>
        <p:spPr bwMode="auto">
          <a:xfrm>
            <a:off x="639029" y="4776686"/>
            <a:ext cx="294343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实行粮食税制，允许私人自由贸易，恢复商品货币关系</a:t>
            </a:r>
          </a:p>
        </p:txBody>
      </p:sp>
      <p:sp>
        <p:nvSpPr>
          <p:cNvPr id="86" name="矩形 85">
            <a:extLst>
              <a:ext uri="{FF2B5EF4-FFF2-40B4-BE49-F238E27FC236}">
                <a16:creationId xmlns:a16="http://schemas.microsoft.com/office/drawing/2014/main" xmlns="" id="{B1CC0203-F875-4025-8AA4-BA016215215B}"/>
              </a:ext>
            </a:extLst>
          </p:cNvPr>
          <p:cNvSpPr/>
          <p:nvPr/>
        </p:nvSpPr>
        <p:spPr>
          <a:xfrm>
            <a:off x="702529" y="1945458"/>
            <a:ext cx="628890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苏维埃俄国对社会主义道路探索的三个时期</a:t>
            </a:r>
            <a:endParaRPr kumimoji="0" lang="zh-CN" altLang="en-US" sz="1800" b="0" i="0" u="none" strike="noStrike" kern="1200" cap="none" spc="0" normalizeH="0" baseline="0" noProof="0" dirty="0">
              <a:ln>
                <a:noFill/>
              </a:ln>
              <a:solidFill>
                <a:srgbClr val="B26A37"/>
              </a:solidFill>
              <a:effectLst/>
              <a:uLnTx/>
              <a:uFillTx/>
              <a:latin typeface="等线" panose="02010600030101010101" pitchFamily="2" charset="-122"/>
              <a:ea typeface="等线" panose="02010600030101010101" pitchFamily="2" charset="-122"/>
              <a:cs typeface="+mn-cs"/>
            </a:endParaRPr>
          </a:p>
        </p:txBody>
      </p:sp>
      <p:grpSp>
        <p:nvGrpSpPr>
          <p:cNvPr id="4" name="组合 3">
            <a:extLst>
              <a:ext uri="{FF2B5EF4-FFF2-40B4-BE49-F238E27FC236}">
                <a16:creationId xmlns:a16="http://schemas.microsoft.com/office/drawing/2014/main" xmlns="" id="{0965EF51-65CB-4D70-B305-02CB4534CC35}"/>
              </a:ext>
            </a:extLst>
          </p:cNvPr>
          <p:cNvGrpSpPr/>
          <p:nvPr/>
        </p:nvGrpSpPr>
        <p:grpSpPr>
          <a:xfrm>
            <a:off x="1547178" y="3632436"/>
            <a:ext cx="8970645" cy="926481"/>
            <a:chOff x="2107565" y="3968697"/>
            <a:chExt cx="6216015" cy="641985"/>
          </a:xfrm>
        </p:grpSpPr>
        <p:sp>
          <p:nvSpPr>
            <p:cNvPr id="58" name="arrow-pointing-left-circular-button_20407">
              <a:extLst>
                <a:ext uri="{FF2B5EF4-FFF2-40B4-BE49-F238E27FC236}">
                  <a16:creationId xmlns:a16="http://schemas.microsoft.com/office/drawing/2014/main" xmlns="" id="{96F01250-E85B-45D8-AAD3-CA508A460BB5}"/>
                </a:ext>
              </a:extLst>
            </p:cNvPr>
            <p:cNvSpPr>
              <a:spLocks noChangeAspect="1"/>
            </p:cNvSpPr>
            <p:nvPr/>
          </p:nvSpPr>
          <p:spPr bwMode="auto">
            <a:xfrm flipH="1">
              <a:off x="2107565" y="3968697"/>
              <a:ext cx="642620" cy="641985"/>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rgbClr val="B26A37"/>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p:txBody>
        </p:sp>
        <p:sp>
          <p:nvSpPr>
            <p:cNvPr id="59" name="arrow-pointing-left-circular-button_20407">
              <a:extLst>
                <a:ext uri="{FF2B5EF4-FFF2-40B4-BE49-F238E27FC236}">
                  <a16:creationId xmlns:a16="http://schemas.microsoft.com/office/drawing/2014/main" xmlns="" id="{7314D812-BB6D-4E4A-A89A-39C41BCEA195}"/>
                </a:ext>
              </a:extLst>
            </p:cNvPr>
            <p:cNvSpPr>
              <a:spLocks noChangeAspect="1"/>
            </p:cNvSpPr>
            <p:nvPr/>
          </p:nvSpPr>
          <p:spPr bwMode="auto">
            <a:xfrm flipH="1">
              <a:off x="4894580" y="3968697"/>
              <a:ext cx="642620" cy="641985"/>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rgbClr val="B26A37"/>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p:txBody>
        </p:sp>
        <p:sp>
          <p:nvSpPr>
            <p:cNvPr id="60" name="arrow-pointing-left-circular-button_20407">
              <a:extLst>
                <a:ext uri="{FF2B5EF4-FFF2-40B4-BE49-F238E27FC236}">
                  <a16:creationId xmlns:a16="http://schemas.microsoft.com/office/drawing/2014/main" xmlns="" id="{1B7DEFE3-EB5B-4652-AC63-7D8372B1D5B3}"/>
                </a:ext>
              </a:extLst>
            </p:cNvPr>
            <p:cNvSpPr>
              <a:spLocks noChangeAspect="1"/>
            </p:cNvSpPr>
            <p:nvPr/>
          </p:nvSpPr>
          <p:spPr bwMode="auto">
            <a:xfrm flipH="1">
              <a:off x="7680960" y="3968697"/>
              <a:ext cx="642620" cy="641985"/>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rgbClr val="B26A37"/>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cs typeface="+mn-ea"/>
                <a:sym typeface="字魂95号-手刻宋" panose="00000500000000000000" pitchFamily="2" charset="-122"/>
              </a:endParaRPr>
            </a:p>
          </p:txBody>
        </p:sp>
        <p:cxnSp>
          <p:nvCxnSpPr>
            <p:cNvPr id="61" name="直接箭头连接符 60">
              <a:extLst>
                <a:ext uri="{FF2B5EF4-FFF2-40B4-BE49-F238E27FC236}">
                  <a16:creationId xmlns:a16="http://schemas.microsoft.com/office/drawing/2014/main" xmlns="" id="{47761AB0-F7D4-4F18-A44A-58AA4B41F68D}"/>
                </a:ext>
              </a:extLst>
            </p:cNvPr>
            <p:cNvCxnSpPr/>
            <p:nvPr/>
          </p:nvCxnSpPr>
          <p:spPr>
            <a:xfrm>
              <a:off x="3553460" y="4290007"/>
              <a:ext cx="408305" cy="0"/>
            </a:xfrm>
            <a:prstGeom prst="straightConnector1">
              <a:avLst/>
            </a:prstGeom>
            <a:noFill/>
            <a:ln w="76200" cap="flat" cmpd="sng" algn="ctr">
              <a:solidFill>
                <a:srgbClr val="B26A37"/>
              </a:solidFill>
              <a:prstDash val="solid"/>
              <a:miter lim="800000"/>
              <a:tailEnd type="triangle"/>
            </a:ln>
            <a:effectLst/>
          </p:spPr>
        </p:cxnSp>
        <p:cxnSp>
          <p:nvCxnSpPr>
            <p:cNvPr id="62" name="直接箭头连接符 61">
              <a:extLst>
                <a:ext uri="{FF2B5EF4-FFF2-40B4-BE49-F238E27FC236}">
                  <a16:creationId xmlns:a16="http://schemas.microsoft.com/office/drawing/2014/main" xmlns="" id="{607DB170-CB79-42D7-9E2E-35BFB32C2B52}"/>
                </a:ext>
              </a:extLst>
            </p:cNvPr>
            <p:cNvCxnSpPr/>
            <p:nvPr/>
          </p:nvCxnSpPr>
          <p:spPr>
            <a:xfrm>
              <a:off x="6449060" y="4290007"/>
              <a:ext cx="408305" cy="0"/>
            </a:xfrm>
            <a:prstGeom prst="straightConnector1">
              <a:avLst/>
            </a:prstGeom>
            <a:noFill/>
            <a:ln w="76200" cap="flat" cmpd="sng" algn="ctr">
              <a:solidFill>
                <a:srgbClr val="B26A37"/>
              </a:solidFill>
              <a:prstDash val="solid"/>
              <a:miter lim="800000"/>
              <a:tailEnd type="triangle"/>
            </a:ln>
            <a:effectLst/>
          </p:spPr>
        </p:cxnSp>
      </p:grpSp>
      <p:sp>
        <p:nvSpPr>
          <p:cNvPr id="66" name="矩形 25">
            <a:extLst>
              <a:ext uri="{FF2B5EF4-FFF2-40B4-BE49-F238E27FC236}">
                <a16:creationId xmlns:a16="http://schemas.microsoft.com/office/drawing/2014/main" xmlns="" id="{D74A3DF6-B332-4D6F-865B-DCFA68509812}"/>
              </a:ext>
            </a:extLst>
          </p:cNvPr>
          <p:cNvSpPr>
            <a:spLocks noChangeArrowheads="1"/>
          </p:cNvSpPr>
          <p:nvPr/>
        </p:nvSpPr>
        <p:spPr bwMode="auto">
          <a:xfrm>
            <a:off x="4425951" y="4776686"/>
            <a:ext cx="294343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允许私人小工业企业发展</a:t>
            </a:r>
          </a:p>
        </p:txBody>
      </p:sp>
      <p:sp>
        <p:nvSpPr>
          <p:cNvPr id="67" name="矩形 25">
            <a:extLst>
              <a:ext uri="{FF2B5EF4-FFF2-40B4-BE49-F238E27FC236}">
                <a16:creationId xmlns:a16="http://schemas.microsoft.com/office/drawing/2014/main" xmlns="" id="{C66FBA49-A670-433C-B592-4764BC1A299E}"/>
              </a:ext>
            </a:extLst>
          </p:cNvPr>
          <p:cNvSpPr>
            <a:spLocks noChangeArrowheads="1"/>
          </p:cNvSpPr>
          <p:nvPr/>
        </p:nvSpPr>
        <p:spPr bwMode="auto">
          <a:xfrm>
            <a:off x="8482540" y="4735176"/>
            <a:ext cx="294343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ts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试行租让制、代购代销等国家资本主义形式发展生产</a:t>
            </a:r>
          </a:p>
        </p:txBody>
      </p:sp>
    </p:spTree>
    <p:extLst>
      <p:ext uri="{BB962C8B-B14F-4D97-AF65-F5344CB8AC3E}">
        <p14:creationId xmlns:p14="http://schemas.microsoft.com/office/powerpoint/2010/main" val="583733292"/>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
            <a:extLst>
              <a:ext uri="{FF2B5EF4-FFF2-40B4-BE49-F238E27FC236}">
                <a16:creationId xmlns:a16="http://schemas.microsoft.com/office/drawing/2014/main" xmlns="" id="{F0B125E0-FD8C-4680-B437-E6DFA0721542}"/>
              </a:ext>
            </a:extLst>
          </p:cNvPr>
          <p:cNvSpPr txBox="1">
            <a:spLocks noChangeArrowheads="1"/>
          </p:cNvSpPr>
          <p:nvPr/>
        </p:nvSpPr>
        <p:spPr bwMode="auto">
          <a:xfrm>
            <a:off x="586014" y="2407123"/>
            <a:ext cx="9526588"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457200" marR="0" lvl="0" indent="-457200" algn="just" defTabSz="914400" rtl="0" eaLnBrk="0" fontAlgn="base" latinLnBrk="0" hangingPunct="0">
              <a:lnSpc>
                <a:spcPct val="150000"/>
              </a:lnSpc>
              <a:spcBef>
                <a:spcPts val="6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把建设社会主义作为一个长期探索、不断实践的过程</a:t>
            </a:r>
          </a:p>
          <a:p>
            <a:pPr marL="457200" marR="0" lvl="0" indent="-457200" algn="just" defTabSz="914400" rtl="0" eaLnBrk="0" fontAlgn="base" latinLnBrk="0" hangingPunct="0">
              <a:lnSpc>
                <a:spcPct val="150000"/>
              </a:lnSpc>
              <a:spcBef>
                <a:spcPts val="6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把大力发展生产力、提高劳动生产率放在首要地位</a:t>
            </a:r>
          </a:p>
          <a:p>
            <a:pPr marL="457200" marR="0" lvl="0" indent="-457200" algn="just" defTabSz="914400" rtl="0" eaLnBrk="0" fontAlgn="base" latinLnBrk="0" hangingPunct="0">
              <a:lnSpc>
                <a:spcPct val="150000"/>
              </a:lnSpc>
              <a:spcBef>
                <a:spcPts val="6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在多种经济成分并存的条件下，利用商品、货币和市场发展经济</a:t>
            </a:r>
          </a:p>
          <a:p>
            <a:pPr marL="457200" marR="0" lvl="0" indent="-457200" algn="just" defTabSz="914400" rtl="0" eaLnBrk="0" fontAlgn="base" latinLnBrk="0" hangingPunct="0">
              <a:lnSpc>
                <a:spcPct val="150000"/>
              </a:lnSpc>
              <a:spcBef>
                <a:spcPts val="6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利用资本主义建设社会主义  </a:t>
            </a:r>
          </a:p>
          <a:p>
            <a:pPr marL="457200" marR="0" lvl="0" indent="-457200" algn="just" defTabSz="914400" rtl="0" eaLnBrk="0" fontAlgn="base" latinLnBrk="0" hangingPunct="0">
              <a:lnSpc>
                <a:spcPct val="150000"/>
              </a:lnSpc>
              <a:spcBef>
                <a:spcPts val="6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加强马克思主义执政党建设  </a:t>
            </a:r>
          </a:p>
          <a:p>
            <a:pPr marL="457200" marR="0" lvl="0" indent="-457200" algn="just" defTabSz="914400" rtl="0" eaLnBrk="0" fontAlgn="base" latinLnBrk="0" hangingPunct="0">
              <a:lnSpc>
                <a:spcPct val="150000"/>
              </a:lnSpc>
              <a:spcBef>
                <a:spcPts val="6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加强思想建设和文化建设</a:t>
            </a:r>
          </a:p>
          <a:p>
            <a:pPr marL="457200" marR="0" lvl="0" indent="-457200" algn="just" defTabSz="914400" rtl="0" eaLnBrk="0" fontAlgn="base" latinLnBrk="0" hangingPunct="0">
              <a:lnSpc>
                <a:spcPct val="150000"/>
              </a:lnSpc>
              <a:spcBef>
                <a:spcPts val="60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提出了加强国家政权建设和发扬社会主义民主的一系列措施</a:t>
            </a:r>
          </a:p>
        </p:txBody>
      </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079750" y="1147192"/>
            <a:ext cx="60325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（一）社会主义在苏联一国的实践</a:t>
            </a:r>
          </a:p>
        </p:txBody>
      </p:sp>
      <p:sp>
        <p:nvSpPr>
          <p:cNvPr id="86" name="矩形 85">
            <a:extLst>
              <a:ext uri="{FF2B5EF4-FFF2-40B4-BE49-F238E27FC236}">
                <a16:creationId xmlns:a16="http://schemas.microsoft.com/office/drawing/2014/main" xmlns="" id="{B1CC0203-F875-4025-8AA4-BA016215215B}"/>
              </a:ext>
            </a:extLst>
          </p:cNvPr>
          <p:cNvSpPr/>
          <p:nvPr/>
        </p:nvSpPr>
        <p:spPr>
          <a:xfrm>
            <a:off x="702529" y="1945458"/>
            <a:ext cx="483497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列宁对建设社会主义的精辟论述 </a:t>
            </a:r>
          </a:p>
        </p:txBody>
      </p:sp>
      <p:sp>
        <p:nvSpPr>
          <p:cNvPr id="7" name="Rounded Rectangle 36">
            <a:extLst>
              <a:ext uri="{FF2B5EF4-FFF2-40B4-BE49-F238E27FC236}">
                <a16:creationId xmlns:a16="http://schemas.microsoft.com/office/drawing/2014/main" xmlns="" id="{DB116D84-70A4-4BFC-ADB7-A52D74923EF7}"/>
              </a:ext>
            </a:extLst>
          </p:cNvPr>
          <p:cNvSpPr/>
          <p:nvPr/>
        </p:nvSpPr>
        <p:spPr>
          <a:xfrm>
            <a:off x="6923917" y="4417046"/>
            <a:ext cx="2418534" cy="737869"/>
          </a:xfrm>
          <a:prstGeom prst="roundRect">
            <a:avLst>
              <a:gd name="adj" fmla="val 9685"/>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字魂105号-简雅黑"/>
              <a:ea typeface="等线" panose="02010600030101010101" pitchFamily="2" charset="-122"/>
              <a:cs typeface="+mn-ea"/>
              <a:sym typeface="+mn-lt"/>
            </a:endParaRPr>
          </a:p>
        </p:txBody>
      </p:sp>
      <p:sp>
        <p:nvSpPr>
          <p:cNvPr id="8" name="Freeform 37">
            <a:extLst>
              <a:ext uri="{FF2B5EF4-FFF2-40B4-BE49-F238E27FC236}">
                <a16:creationId xmlns:a16="http://schemas.microsoft.com/office/drawing/2014/main" xmlns="" id="{E52BD3BB-BC21-42B9-94C8-B0DDC0C6C2E3}"/>
              </a:ext>
            </a:extLst>
          </p:cNvPr>
          <p:cNvSpPr/>
          <p:nvPr/>
        </p:nvSpPr>
        <p:spPr>
          <a:xfrm>
            <a:off x="7375558" y="5016813"/>
            <a:ext cx="3382319" cy="1130082"/>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rgbClr val="B26A37"/>
          </a:solidFill>
          <a:ln w="12700" cap="flat" cmpd="sng" algn="ctr">
            <a:noFill/>
            <a:prstDash val="solid"/>
            <a:miter lim="800000"/>
          </a:ln>
          <a:effectLst/>
        </p:spPr>
        <p:txBody>
          <a:bodyPr spcFirstLastPara="0" vert="horz" wrap="square" lIns="80310" tIns="59355" rIns="80310" bIns="59355" numCol="1" spcCol="1270" anchor="ctr" anchorCtr="0">
            <a:noAutofit/>
          </a:bodyPr>
          <a:lstStyle/>
          <a:p>
            <a:pPr marL="0" marR="0" lvl="0" indent="0" algn="just" defTabSz="146685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“根据经验来谈论社会主义”</a:t>
            </a:r>
            <a:endParaRPr kumimoji="0" lang="en-US" sz="30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字魂105号-简雅黑"/>
              <a:ea typeface="等线" panose="02010600030101010101" pitchFamily="2" charset="-122"/>
              <a:cs typeface="+mn-ea"/>
              <a:sym typeface="+mn-lt"/>
            </a:endParaRPr>
          </a:p>
        </p:txBody>
      </p:sp>
      <p:grpSp>
        <p:nvGrpSpPr>
          <p:cNvPr id="12" name="Group 39">
            <a:extLst>
              <a:ext uri="{FF2B5EF4-FFF2-40B4-BE49-F238E27FC236}">
                <a16:creationId xmlns:a16="http://schemas.microsoft.com/office/drawing/2014/main" xmlns="" id="{430DAA13-1438-4696-AFB5-3CCB640BA934}"/>
              </a:ext>
            </a:extLst>
          </p:cNvPr>
          <p:cNvGrpSpPr/>
          <p:nvPr/>
        </p:nvGrpSpPr>
        <p:grpSpPr>
          <a:xfrm>
            <a:off x="8007702" y="4567490"/>
            <a:ext cx="250965" cy="365835"/>
            <a:chOff x="7165975" y="7021513"/>
            <a:chExt cx="638175" cy="930275"/>
          </a:xfrm>
          <a:solidFill>
            <a:srgbClr val="21221F">
              <a:lumMod val="10000"/>
              <a:lumOff val="90000"/>
            </a:srgbClr>
          </a:solidFill>
        </p:grpSpPr>
        <p:sp>
          <p:nvSpPr>
            <p:cNvPr id="13" name="AutoShape 113">
              <a:extLst>
                <a:ext uri="{FF2B5EF4-FFF2-40B4-BE49-F238E27FC236}">
                  <a16:creationId xmlns:a16="http://schemas.microsoft.com/office/drawing/2014/main" xmlns="" id="{5B59FA07-D059-4DC2-9E95-8918435E235D}"/>
                </a:ext>
              </a:extLst>
            </p:cNvPr>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字魂105号-简雅黑"/>
                <a:ea typeface="等线" panose="02010600030101010101" pitchFamily="2" charset="-122"/>
                <a:cs typeface="+mn-ea"/>
                <a:sym typeface="+mn-lt"/>
              </a:endParaRPr>
            </a:p>
          </p:txBody>
        </p:sp>
        <p:sp>
          <p:nvSpPr>
            <p:cNvPr id="14" name="AutoShape 114">
              <a:extLst>
                <a:ext uri="{FF2B5EF4-FFF2-40B4-BE49-F238E27FC236}">
                  <a16:creationId xmlns:a16="http://schemas.microsoft.com/office/drawing/2014/main" xmlns="" id="{C13595B7-0B70-41BC-A555-61A0BDA2C7DC}"/>
                </a:ext>
              </a:extLst>
            </p:cNvPr>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字魂105号-简雅黑"/>
                <a:ea typeface="等线" panose="02010600030101010101" pitchFamily="2" charset="-122"/>
                <a:cs typeface="+mn-ea"/>
                <a:sym typeface="+mn-lt"/>
              </a:endParaRPr>
            </a:p>
          </p:txBody>
        </p:sp>
      </p:grpSp>
    </p:spTree>
    <p:extLst>
      <p:ext uri="{BB962C8B-B14F-4D97-AF65-F5344CB8AC3E}">
        <p14:creationId xmlns:p14="http://schemas.microsoft.com/office/powerpoint/2010/main" val="3050870828"/>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xmlns="" id="{3EED3226-B1BA-4F03-89AC-491C4ED68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04" b="1704"/>
          <a:stretch/>
        </p:blipFill>
        <p:spPr bwMode="auto">
          <a:xfrm>
            <a:off x="0" y="2876550"/>
            <a:ext cx="12192000" cy="39941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xmlns="" id="{EDEB2CE1-C1B1-46CF-8C2D-02182AECF6C9}"/>
              </a:ext>
            </a:extLst>
          </p:cNvPr>
          <p:cNvGrpSpPr/>
          <p:nvPr/>
        </p:nvGrpSpPr>
        <p:grpSpPr>
          <a:xfrm>
            <a:off x="199869" y="186885"/>
            <a:ext cx="11792262" cy="6521508"/>
            <a:chOff x="199869" y="186885"/>
            <a:chExt cx="11792262" cy="6521508"/>
          </a:xfrm>
        </p:grpSpPr>
        <p:grpSp>
          <p:nvGrpSpPr>
            <p:cNvPr id="4" name="组合 3">
              <a:extLst>
                <a:ext uri="{FF2B5EF4-FFF2-40B4-BE49-F238E27FC236}">
                  <a16:creationId xmlns:a16="http://schemas.microsoft.com/office/drawing/2014/main" xmlns="" id="{306A0B5D-0E20-4832-BF3D-AF77FF2EF8CD}"/>
                </a:ext>
              </a:extLst>
            </p:cNvPr>
            <p:cNvGrpSpPr/>
            <p:nvPr/>
          </p:nvGrpSpPr>
          <p:grpSpPr>
            <a:xfrm>
              <a:off x="199869" y="186885"/>
              <a:ext cx="11792262" cy="6521508"/>
              <a:chOff x="199869" y="186885"/>
              <a:chExt cx="11792262" cy="6521508"/>
            </a:xfrm>
          </p:grpSpPr>
          <p:grpSp>
            <p:nvGrpSpPr>
              <p:cNvPr id="2" name="组合 1">
                <a:extLst>
                  <a:ext uri="{FF2B5EF4-FFF2-40B4-BE49-F238E27FC236}">
                    <a16:creationId xmlns:a16="http://schemas.microsoft.com/office/drawing/2014/main" xmlns="" id="{915AA64F-1F61-4EAC-833F-60FEA945D4D7}"/>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812800" y="186885"/>
                  <a:ext cx="10566400"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拓展：列宁的“政治遗嘱”</a:t>
                  </a:r>
                </a:p>
              </p:txBody>
            </p:sp>
            <p:sp>
              <p:nvSpPr>
                <p:cNvPr id="38" name="矩形 8">
                  <a:extLst>
                    <a:ext uri="{FF2B5EF4-FFF2-40B4-BE49-F238E27FC236}">
                      <a16:creationId xmlns:a16="http://schemas.microsoft.com/office/drawing/2014/main" xmlns="" id="{FF2EE1B6-C7EE-41D4-A963-0C161382D2A2}"/>
                    </a:ext>
                  </a:extLst>
                </p:cNvPr>
                <p:cNvSpPr>
                  <a:spLocks noChangeArrowheads="1"/>
                </p:cNvSpPr>
                <p:nvPr/>
              </p:nvSpPr>
              <p:spPr bwMode="auto">
                <a:xfrm>
                  <a:off x="1007838" y="1224513"/>
                  <a:ext cx="1005204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2800" algn="just" defTabSz="914400" rtl="0" eaLnBrk="1" fontAlgn="base" latinLnBrk="0" hangingPunct="0">
                    <a:lnSpc>
                      <a:spcPct val="15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1922</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年底，列宁的健康状况恶化，不得不停止工作。虽然病魔缠身，列宁仍然没有停止对社会主义事业的思考。</a:t>
                  </a:r>
                </a:p>
              </p:txBody>
            </p:sp>
          </p:grpSp>
          <p:sp>
            <p:nvSpPr>
              <p:cNvPr id="5" name="矩形 4">
                <a:extLst>
                  <a:ext uri="{FF2B5EF4-FFF2-40B4-BE49-F238E27FC236}">
                    <a16:creationId xmlns:a16="http://schemas.microsoft.com/office/drawing/2014/main" xmlns="" id="{B97CEA10-D83B-4F22-BEC4-CE3EEA828B80}"/>
                  </a:ext>
                </a:extLst>
              </p:cNvPr>
              <p:cNvSpPr/>
              <p:nvPr/>
            </p:nvSpPr>
            <p:spPr>
              <a:xfrm>
                <a:off x="6417695" y="3175943"/>
                <a:ext cx="4744091" cy="2797048"/>
              </a:xfrm>
              <a:prstGeom prst="rect">
                <a:avLst/>
              </a:prstGeom>
            </p:spPr>
            <p:txBody>
              <a:bodyPr wrap="square">
                <a:spAutoFit/>
              </a:bodyPr>
              <a:lstStyle/>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日记摘录</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论合作社</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论我国革命</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我们怎样改组工农检查院</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342900" marR="0" lvl="0" indent="-342900" algn="just" defTabSz="914400" rtl="0" eaLnBrk="1" fontAlgn="base" latinLnBrk="0" hangingPunct="0">
                  <a:lnSpc>
                    <a:spcPct val="150000"/>
                  </a:lnSpc>
                  <a:spcBef>
                    <a:spcPct val="0"/>
                  </a:spcBef>
                  <a:spcAft>
                    <a:spcPct val="0"/>
                  </a:spcAft>
                  <a:buClr>
                    <a:srgbClr val="B26A37"/>
                  </a:buClr>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宁肯少些，但要好些</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pic>
          <p:nvPicPr>
            <p:cNvPr id="2050" name="Picture 2">
              <a:extLst>
                <a:ext uri="{FF2B5EF4-FFF2-40B4-BE49-F238E27FC236}">
                  <a16:creationId xmlns:a16="http://schemas.microsoft.com/office/drawing/2014/main" xmlns="" id="{52B5C6BA-2D58-4D55-9B52-3DA6EA80D9A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900"/>
            <a:stretch/>
          </p:blipFill>
          <p:spPr bwMode="auto">
            <a:xfrm>
              <a:off x="2124134" y="2552368"/>
              <a:ext cx="3119244" cy="3728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5505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xmlns="" id="{3EED3226-B1BA-4F03-89AC-491C4ED68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 r="16"/>
          <a:stretch/>
        </p:blipFill>
        <p:spPr bwMode="auto">
          <a:xfrm>
            <a:off x="0" y="2876550"/>
            <a:ext cx="12192000" cy="39941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xmlns="" id="{52042099-C677-4CD2-8713-C96760AAA7C5}"/>
              </a:ext>
            </a:extLst>
          </p:cNvPr>
          <p:cNvGrpSpPr/>
          <p:nvPr/>
        </p:nvGrpSpPr>
        <p:grpSpPr>
          <a:xfrm>
            <a:off x="199869" y="186885"/>
            <a:ext cx="11792262" cy="6521508"/>
            <a:chOff x="199869" y="186885"/>
            <a:chExt cx="11792262" cy="6521508"/>
          </a:xfrm>
        </p:grpSpPr>
        <p:grpSp>
          <p:nvGrpSpPr>
            <p:cNvPr id="2" name="组合 1">
              <a:extLst>
                <a:ext uri="{FF2B5EF4-FFF2-40B4-BE49-F238E27FC236}">
                  <a16:creationId xmlns:a16="http://schemas.microsoft.com/office/drawing/2014/main" xmlns="" id="{915AA64F-1F61-4EAC-833F-60FEA945D4D7}"/>
                </a:ext>
              </a:extLst>
            </p:cNvPr>
            <p:cNvGrpSpPr/>
            <p:nvPr/>
          </p:nvGrpSpPr>
          <p:grpSpPr>
            <a:xfrm>
              <a:off x="199869" y="186885"/>
              <a:ext cx="11792262" cy="6521508"/>
              <a:chOff x="199869" y="186885"/>
              <a:chExt cx="11792262" cy="6521508"/>
            </a:xfrm>
          </p:grpSpPr>
          <p:sp>
            <p:nvSpPr>
              <p:cNvPr id="12" name="圆角矩形 18">
                <a:extLst>
                  <a:ext uri="{FF2B5EF4-FFF2-40B4-BE49-F238E27FC236}">
                    <a16:creationId xmlns:a16="http://schemas.microsoft.com/office/drawing/2014/main" xmlns="" id="{271589A1-A0BA-420D-8FB5-B75BE0A6486B}"/>
                  </a:ext>
                </a:extLst>
              </p:cNvPr>
              <p:cNvSpPr/>
              <p:nvPr/>
            </p:nvSpPr>
            <p:spPr>
              <a:xfrm>
                <a:off x="199869" y="314792"/>
                <a:ext cx="11792262" cy="6393601"/>
              </a:xfrm>
              <a:prstGeom prst="roundRect">
                <a:avLst>
                  <a:gd name="adj" fmla="val 1667"/>
                </a:avLst>
              </a:prstGeom>
              <a:solidFill>
                <a:sysClr val="window" lastClr="FFFFFF">
                  <a:alpha val="98000"/>
                </a:sysClr>
              </a:solidFill>
              <a:ln w="12700" cap="flat" cmpd="sng" algn="ctr">
                <a:no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25">
                <a:extLst>
                  <a:ext uri="{FF2B5EF4-FFF2-40B4-BE49-F238E27FC236}">
                    <a16:creationId xmlns:a16="http://schemas.microsoft.com/office/drawing/2014/main" xmlns="" id="{3C65B0C6-22F5-4830-9807-1BD7183F9EA5}"/>
                  </a:ext>
                </a:extLst>
              </p:cNvPr>
              <p:cNvSpPr/>
              <p:nvPr/>
            </p:nvSpPr>
            <p:spPr>
              <a:xfrm>
                <a:off x="408318" y="507593"/>
                <a:ext cx="11375364" cy="5992795"/>
              </a:xfrm>
              <a:prstGeom prst="roundRect">
                <a:avLst>
                  <a:gd name="adj" fmla="val 1667"/>
                </a:avLst>
              </a:prstGeom>
              <a:noFill/>
              <a:ln w="19050" cap="flat" cmpd="sng" algn="ctr">
                <a:solidFill>
                  <a:srgbClr val="E6C46C"/>
                </a:solidFill>
                <a:prstDash val="solid"/>
                <a:miter lim="800000"/>
              </a:ln>
              <a:effectLst>
                <a:outerShdw blurRad="114300" sx="102000" sy="102000" algn="ctr" rotWithShape="0">
                  <a:prstClr val="black">
                    <a:alpha val="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圆角矩形 23">
                <a:extLst>
                  <a:ext uri="{FF2B5EF4-FFF2-40B4-BE49-F238E27FC236}">
                    <a16:creationId xmlns:a16="http://schemas.microsoft.com/office/drawing/2014/main" xmlns="" id="{7A70C39A-724A-4691-8B8F-EBA2C6321ABF}"/>
                  </a:ext>
                </a:extLst>
              </p:cNvPr>
              <p:cNvSpPr/>
              <p:nvPr/>
            </p:nvSpPr>
            <p:spPr>
              <a:xfrm>
                <a:off x="812800" y="186885"/>
                <a:ext cx="10566400" cy="731837"/>
              </a:xfrm>
              <a:prstGeom prst="roundRect">
                <a:avLst/>
              </a:prstGeom>
              <a:solidFill>
                <a:srgbClr val="B26A3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6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拓展：列宁的“政治遗嘱”</a:t>
                </a:r>
              </a:p>
            </p:txBody>
          </p:sp>
          <p:sp>
            <p:nvSpPr>
              <p:cNvPr id="38" name="矩形 8">
                <a:extLst>
                  <a:ext uri="{FF2B5EF4-FFF2-40B4-BE49-F238E27FC236}">
                    <a16:creationId xmlns:a16="http://schemas.microsoft.com/office/drawing/2014/main" xmlns="" id="{FF2EE1B6-C7EE-41D4-A963-0C161382D2A2}"/>
                  </a:ext>
                </a:extLst>
              </p:cNvPr>
              <p:cNvSpPr>
                <a:spLocks noChangeArrowheads="1"/>
              </p:cNvSpPr>
              <p:nvPr/>
            </p:nvSpPr>
            <p:spPr bwMode="auto">
              <a:xfrm>
                <a:off x="685800" y="1404695"/>
                <a:ext cx="8153400" cy="46744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342900" marR="0" lvl="0" indent="-342900" algn="just" defTabSz="914400" rtl="0" eaLnBrk="1" fontAlgn="base" latinLnBrk="0" hangingPunct="0">
                  <a:lnSpc>
                    <a:spcPct val="150000"/>
                  </a:lnSpc>
                  <a:spcBef>
                    <a:spcPts val="100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用合作社的形式将农民引向社会主义道路</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ts val="100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发展大工业，实现工业化和电气化</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ts val="100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学习和利用资本主义一切有价值的东西</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ts val="100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进行文化革命，大力发展文化教育事业</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ts val="100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进行党和国家机构的改革，努力提高干部的素质和能力</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ts val="100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必须反对官僚主义，健全社会主义民主和法制</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0">
                  <a:lnSpc>
                    <a:spcPct val="150000"/>
                  </a:lnSpc>
                  <a:spcBef>
                    <a:spcPts val="1000"/>
                  </a:spcBef>
                  <a:spcAft>
                    <a:spcPct val="0"/>
                  </a:spcAft>
                  <a:buClr>
                    <a:srgbClr val="B26A37"/>
                  </a:buClr>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维护党的团结，特别是党中央领导核心的团结</a:t>
                </a:r>
              </a:p>
            </p:txBody>
          </p:sp>
        </p:grpSp>
        <p:pic>
          <p:nvPicPr>
            <p:cNvPr id="4098" name="Picture 2">
              <a:extLst>
                <a:ext uri="{FF2B5EF4-FFF2-40B4-BE49-F238E27FC236}">
                  <a16:creationId xmlns:a16="http://schemas.microsoft.com/office/drawing/2014/main" xmlns="" id="{37F2D19D-9676-4415-808A-6F0B3B85E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138" y="1702754"/>
              <a:ext cx="3241797" cy="43764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167672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E3C03839-3D4E-4347-8281-0B4C056D7B5E}"/>
              </a:ext>
            </a:extLst>
          </p:cNvPr>
          <p:cNvGrpSpPr/>
          <p:nvPr/>
        </p:nvGrpSpPr>
        <p:grpSpPr>
          <a:xfrm>
            <a:off x="743803" y="5502274"/>
            <a:ext cx="10704394" cy="1355725"/>
            <a:chOff x="700206" y="5502275"/>
            <a:chExt cx="10704394" cy="1100678"/>
          </a:xfrm>
        </p:grpSpPr>
        <p:sp>
          <p:nvSpPr>
            <p:cNvPr id="9" name="任意多边形 15">
              <a:extLst>
                <a:ext uri="{FF2B5EF4-FFF2-40B4-BE49-F238E27FC236}">
                  <a16:creationId xmlns:a16="http://schemas.microsoft.com/office/drawing/2014/main" xmlns="" id="{7328B1D6-51FB-463C-B59C-B775E15D57CA}"/>
                </a:ext>
              </a:extLst>
            </p:cNvPr>
            <p:cNvSpPr/>
            <p:nvPr/>
          </p:nvSpPr>
          <p:spPr>
            <a:xfrm>
              <a:off x="950387" y="5502275"/>
              <a:ext cx="10454213" cy="1100678"/>
            </a:xfrm>
            <a:custGeom>
              <a:avLst/>
              <a:gdLst/>
              <a:ahLst/>
              <a:cxnLst/>
              <a:rect l="l" t="t" r="r" b="b"/>
              <a:pathLst>
                <a:path w="1120255" h="201071">
                  <a:moveTo>
                    <a:pt x="0" y="0"/>
                  </a:moveTo>
                  <a:lnTo>
                    <a:pt x="1120255" y="0"/>
                  </a:lnTo>
                  <a:lnTo>
                    <a:pt x="1120255" y="201071"/>
                  </a:lnTo>
                  <a:lnTo>
                    <a:pt x="0" y="201071"/>
                  </a:lnTo>
                  <a:lnTo>
                    <a:pt x="0" y="0"/>
                  </a:lnTo>
                  <a:close/>
                </a:path>
              </a:pathLst>
            </a:custGeom>
            <a:solidFill>
              <a:srgbClr val="B26A37"/>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10" name="任意多边形 15">
              <a:extLst>
                <a:ext uri="{FF2B5EF4-FFF2-40B4-BE49-F238E27FC236}">
                  <a16:creationId xmlns:a16="http://schemas.microsoft.com/office/drawing/2014/main" xmlns="" id="{2FF5027F-E149-4D0A-8120-9C4559D2AA44}"/>
                </a:ext>
              </a:extLst>
            </p:cNvPr>
            <p:cNvSpPr/>
            <p:nvPr/>
          </p:nvSpPr>
          <p:spPr>
            <a:xfrm flipH="1">
              <a:off x="700206" y="5502275"/>
              <a:ext cx="121965" cy="1100678"/>
            </a:xfrm>
            <a:custGeom>
              <a:avLst/>
              <a:gdLst/>
              <a:ahLst/>
              <a:cxnLst/>
              <a:rect l="l" t="t" r="r" b="b"/>
              <a:pathLst>
                <a:path w="1120255" h="201071">
                  <a:moveTo>
                    <a:pt x="0" y="0"/>
                  </a:moveTo>
                  <a:lnTo>
                    <a:pt x="1120255" y="0"/>
                  </a:lnTo>
                  <a:lnTo>
                    <a:pt x="1120255" y="201071"/>
                  </a:lnTo>
                  <a:lnTo>
                    <a:pt x="0" y="201071"/>
                  </a:lnTo>
                  <a:lnTo>
                    <a:pt x="0" y="0"/>
                  </a:lnTo>
                  <a:close/>
                </a:path>
              </a:pathLst>
            </a:custGeom>
            <a:solidFill>
              <a:srgbClr val="B26A37"/>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gr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079750" y="1147192"/>
            <a:ext cx="60325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（一）社会主义在苏联一国的实践</a:t>
            </a:r>
          </a:p>
        </p:txBody>
      </p:sp>
      <p:sp>
        <p:nvSpPr>
          <p:cNvPr id="86" name="矩形 85">
            <a:extLst>
              <a:ext uri="{FF2B5EF4-FFF2-40B4-BE49-F238E27FC236}">
                <a16:creationId xmlns:a16="http://schemas.microsoft.com/office/drawing/2014/main" xmlns="" id="{B1CC0203-F875-4025-8AA4-BA016215215B}"/>
              </a:ext>
            </a:extLst>
          </p:cNvPr>
          <p:cNvSpPr/>
          <p:nvPr/>
        </p:nvSpPr>
        <p:spPr>
          <a:xfrm>
            <a:off x="702528" y="2076401"/>
            <a:ext cx="5901471"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斯大林领导下的苏联对社会主义的探索</a:t>
            </a:r>
          </a:p>
        </p:txBody>
      </p:sp>
      <p:sp>
        <p:nvSpPr>
          <p:cNvPr id="8" name="矩形 1">
            <a:extLst>
              <a:ext uri="{FF2B5EF4-FFF2-40B4-BE49-F238E27FC236}">
                <a16:creationId xmlns:a16="http://schemas.microsoft.com/office/drawing/2014/main" xmlns="" id="{DAA0C672-B262-47DF-8446-A19232DDB482}"/>
              </a:ext>
            </a:extLst>
          </p:cNvPr>
          <p:cNvSpPr>
            <a:spLocks noChangeArrowheads="1"/>
          </p:cNvSpPr>
          <p:nvPr/>
        </p:nvSpPr>
        <p:spPr bwMode="auto">
          <a:xfrm>
            <a:off x="566590" y="2685035"/>
            <a:ext cx="6381750"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0" fontAlgn="base" latinLnBrk="0" hangingPunct="0">
              <a:lnSpc>
                <a:spcPct val="150000"/>
              </a:lnSpc>
              <a:spcBef>
                <a:spcPct val="0"/>
              </a:spcBef>
              <a:spcAft>
                <a:spcPts val="1200"/>
              </a:spcAft>
              <a:buClr>
                <a:srgbClr val="B26A37"/>
              </a:buClr>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第一个五年计划</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1928</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年</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10</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月开始实施，于</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1932</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年提前</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9</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个月完成。初步改变了长期以来落后的农业国的面貌</a:t>
            </a:r>
          </a:p>
          <a:p>
            <a:pPr marL="342900" marR="0" lvl="0" indent="-342900" algn="just" defTabSz="914400" rtl="0" eaLnBrk="0" fontAlgn="base" latinLnBrk="0" hangingPunct="0">
              <a:lnSpc>
                <a:spcPct val="150000"/>
              </a:lnSpc>
              <a:spcBef>
                <a:spcPct val="0"/>
              </a:spcBef>
              <a:spcAft>
                <a:spcPts val="1200"/>
              </a:spcAft>
              <a:buClr>
                <a:srgbClr val="B26A37"/>
              </a:buClr>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第二个五年计划</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，于</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1936</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年再度提前完成</a:t>
            </a:r>
          </a:p>
        </p:txBody>
      </p:sp>
      <p:pic>
        <p:nvPicPr>
          <p:cNvPr id="13" name="Picture 7">
            <a:extLst>
              <a:ext uri="{FF2B5EF4-FFF2-40B4-BE49-F238E27FC236}">
                <a16:creationId xmlns:a16="http://schemas.microsoft.com/office/drawing/2014/main" xmlns="" id="{29A72D0B-0A76-460C-A89E-2EEFD1A3C6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b="11111"/>
          <a:stretch>
            <a:fillRect/>
          </a:stretch>
        </p:blipFill>
        <p:spPr bwMode="auto">
          <a:xfrm>
            <a:off x="7088040" y="2384997"/>
            <a:ext cx="4549775" cy="269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2" name="矩形 1">
            <a:extLst>
              <a:ext uri="{FF2B5EF4-FFF2-40B4-BE49-F238E27FC236}">
                <a16:creationId xmlns:a16="http://schemas.microsoft.com/office/drawing/2014/main" xmlns="" id="{DD94F683-AF07-4AF3-BCED-D40BD6FEEE6A}"/>
              </a:ext>
            </a:extLst>
          </p:cNvPr>
          <p:cNvSpPr>
            <a:spLocks noChangeArrowheads="1"/>
          </p:cNvSpPr>
          <p:nvPr/>
        </p:nvSpPr>
        <p:spPr bwMode="auto">
          <a:xfrm>
            <a:off x="1284160" y="5574282"/>
            <a:ext cx="9623679"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0"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1936</a:t>
            </a: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年</a:t>
            </a: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12</a:t>
            </a: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月，在苏维埃第八次非常代表大会通过的宪法中，</a:t>
            </a:r>
            <a:r>
              <a:rPr kumimoji="0" lang="zh-CN" altLang="en-US" sz="2400" b="1" i="0" u="none" strike="noStrike" kern="1200" cap="none" spc="0" normalizeH="0" baseline="0" noProof="0" dirty="0">
                <a:ln>
                  <a:noFill/>
                </a:ln>
                <a:solidFill>
                  <a:srgbClr val="FFFF00"/>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宣布苏联已经建成了社会主义</a:t>
            </a:r>
            <a:r>
              <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a:t>
            </a:r>
          </a:p>
        </p:txBody>
      </p:sp>
    </p:spTree>
    <p:extLst>
      <p:ext uri="{BB962C8B-B14F-4D97-AF65-F5344CB8AC3E}">
        <p14:creationId xmlns:p14="http://schemas.microsoft.com/office/powerpoint/2010/main" val="751906520"/>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079750" y="1147192"/>
            <a:ext cx="60325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（一）社会主义在苏联一国的实践</a:t>
            </a:r>
          </a:p>
        </p:txBody>
      </p:sp>
      <p:sp>
        <p:nvSpPr>
          <p:cNvPr id="86" name="矩形 85">
            <a:extLst>
              <a:ext uri="{FF2B5EF4-FFF2-40B4-BE49-F238E27FC236}">
                <a16:creationId xmlns:a16="http://schemas.microsoft.com/office/drawing/2014/main" xmlns="" id="{B1CC0203-F875-4025-8AA4-BA016215215B}"/>
              </a:ext>
            </a:extLst>
          </p:cNvPr>
          <p:cNvSpPr/>
          <p:nvPr/>
        </p:nvSpPr>
        <p:spPr>
          <a:xfrm>
            <a:off x="702529" y="1945458"/>
            <a:ext cx="567334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斯大林领导下的苏联对社会主义的探索</a:t>
            </a:r>
          </a:p>
        </p:txBody>
      </p:sp>
      <p:sp>
        <p:nvSpPr>
          <p:cNvPr id="10" name="矩形 9">
            <a:extLst>
              <a:ext uri="{FF2B5EF4-FFF2-40B4-BE49-F238E27FC236}">
                <a16:creationId xmlns:a16="http://schemas.microsoft.com/office/drawing/2014/main" xmlns="" id="{7200EBE1-5EF5-48F7-B050-35234D5D7F48}"/>
              </a:ext>
            </a:extLst>
          </p:cNvPr>
          <p:cNvSpPr/>
          <p:nvPr/>
        </p:nvSpPr>
        <p:spPr>
          <a:xfrm>
            <a:off x="2184877" y="2683654"/>
            <a:ext cx="4191000" cy="460375"/>
          </a:xfrm>
          <a:prstGeom prst="rect">
            <a:avLst/>
          </a:prstGeom>
          <a:solidFill>
            <a:srgbClr val="B26A37"/>
          </a:solid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苏联模式的积极作用</a:t>
            </a:r>
          </a:p>
        </p:txBody>
      </p:sp>
      <p:sp>
        <p:nvSpPr>
          <p:cNvPr id="14" name="矩形 13">
            <a:extLst>
              <a:ext uri="{FF2B5EF4-FFF2-40B4-BE49-F238E27FC236}">
                <a16:creationId xmlns:a16="http://schemas.microsoft.com/office/drawing/2014/main" xmlns="" id="{2DE610DC-A456-4829-BC6C-DBC8E34D9D16}"/>
              </a:ext>
            </a:extLst>
          </p:cNvPr>
          <p:cNvSpPr>
            <a:spLocks noChangeArrowheads="1"/>
          </p:cNvSpPr>
          <p:nvPr/>
        </p:nvSpPr>
        <p:spPr bwMode="auto">
          <a:xfrm>
            <a:off x="1689765" y="3179517"/>
            <a:ext cx="8924925"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促进了社会主义制度的巩固和发展</a:t>
            </a: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推动了生产力的高速发展</a:t>
            </a: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确保了重工业特别是国防工业的发展</a:t>
            </a: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为处在帝国主义包围中的苏联社会主义建设奠定了物质基础</a:t>
            </a: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人民生活水平有了提高</a:t>
            </a:r>
          </a:p>
          <a:p>
            <a:pPr marL="342900" marR="0" lvl="0" indent="-342900" algn="just" defTabSz="914400" rtl="0" eaLnBrk="0" fontAlgn="base" latinLnBrk="0" hangingPunct="0">
              <a:lnSpc>
                <a:spcPct val="15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为苏联反法西斯战争的胜利提供了强有力的物质和人员保障</a:t>
            </a:r>
          </a:p>
        </p:txBody>
      </p:sp>
      <p:sp>
        <p:nvSpPr>
          <p:cNvPr id="8" name="任意多边形 10">
            <a:extLst>
              <a:ext uri="{FF2B5EF4-FFF2-40B4-BE49-F238E27FC236}">
                <a16:creationId xmlns:a16="http://schemas.microsoft.com/office/drawing/2014/main" xmlns="" id="{378CA470-9121-4C08-8E7D-B08ADA4BF12F}"/>
              </a:ext>
            </a:extLst>
          </p:cNvPr>
          <p:cNvSpPr/>
          <p:nvPr/>
        </p:nvSpPr>
        <p:spPr>
          <a:xfrm flipH="1">
            <a:off x="1318032" y="2683654"/>
            <a:ext cx="312043" cy="3877306"/>
          </a:xfrm>
          <a:custGeom>
            <a:avLst/>
            <a:gdLst/>
            <a:ahLst/>
            <a:cxnLst/>
            <a:rect l="0" t="0" r="0" b="0"/>
            <a:pathLst>
              <a:path w="7600" h="646186" fill="none">
                <a:moveTo>
                  <a:pt x="0" y="0"/>
                </a:moveTo>
                <a:lnTo>
                  <a:pt x="0" y="646186"/>
                </a:lnTo>
              </a:path>
            </a:pathLst>
          </a:custGeom>
          <a:solidFill>
            <a:srgbClr val="FFFFFF"/>
          </a:solidFill>
          <a:ln w="38100" cap="rnd">
            <a:solidFill>
              <a:sysClr val="window" lastClr="FFFFFF">
                <a:lumMod val="75000"/>
              </a:sysClr>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Tree>
    <p:extLst>
      <p:ext uri="{BB962C8B-B14F-4D97-AF65-F5344CB8AC3E}">
        <p14:creationId xmlns:p14="http://schemas.microsoft.com/office/powerpoint/2010/main" val="4754927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left)">
                                      <p:cBhvr>
                                        <p:cTn id="14" dur="500"/>
                                        <p:tgtEl>
                                          <p:spTgt spid="14">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wipe(left)">
                                      <p:cBhvr>
                                        <p:cTn id="18" dur="500"/>
                                        <p:tgtEl>
                                          <p:spTgt spid="14">
                                            <p:txEl>
                                              <p:pRg st="1" end="1"/>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wipe(left)">
                                      <p:cBhvr>
                                        <p:cTn id="22" dur="500"/>
                                        <p:tgtEl>
                                          <p:spTgt spid="14">
                                            <p:txEl>
                                              <p:pRg st="2" end="2"/>
                                            </p:txEl>
                                          </p:spTgt>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4">
                                            <p:txEl>
                                              <p:pRg st="3" end="3"/>
                                            </p:txEl>
                                          </p:spTgt>
                                        </p:tgtEl>
                                        <p:attrNameLst>
                                          <p:attrName>style.visibility</p:attrName>
                                        </p:attrNameLst>
                                      </p:cBhvr>
                                      <p:to>
                                        <p:strVal val="visible"/>
                                      </p:to>
                                    </p:set>
                                    <p:animEffect transition="in" filter="wipe(left)">
                                      <p:cBhvr>
                                        <p:cTn id="26" dur="500"/>
                                        <p:tgtEl>
                                          <p:spTgt spid="14">
                                            <p:txEl>
                                              <p:pRg st="3" end="3"/>
                                            </p:txEl>
                                          </p:spTgt>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4">
                                            <p:txEl>
                                              <p:pRg st="4" end="4"/>
                                            </p:txEl>
                                          </p:spTgt>
                                        </p:tgtEl>
                                        <p:attrNameLst>
                                          <p:attrName>style.visibility</p:attrName>
                                        </p:attrNameLst>
                                      </p:cBhvr>
                                      <p:to>
                                        <p:strVal val="visible"/>
                                      </p:to>
                                    </p:set>
                                    <p:animEffect transition="in" filter="wipe(left)">
                                      <p:cBhvr>
                                        <p:cTn id="30" dur="500"/>
                                        <p:tgtEl>
                                          <p:spTgt spid="14">
                                            <p:txEl>
                                              <p:pRg st="4" end="4"/>
                                            </p:txEl>
                                          </p:spTgt>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4">
                                            <p:txEl>
                                              <p:pRg st="5" end="5"/>
                                            </p:txEl>
                                          </p:spTgt>
                                        </p:tgtEl>
                                        <p:attrNameLst>
                                          <p:attrName>style.visibility</p:attrName>
                                        </p:attrNameLst>
                                      </p:cBhvr>
                                      <p:to>
                                        <p:strVal val="visible"/>
                                      </p:to>
                                    </p:set>
                                    <p:animEffect transition="in" filter="wipe(left)">
                                      <p:cBhvr>
                                        <p:cTn id="34"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uiExpand="1" build="p"/>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079750" y="1147192"/>
            <a:ext cx="603250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（一）社会主义在苏联一国的实践</a:t>
            </a:r>
          </a:p>
        </p:txBody>
      </p:sp>
      <p:sp>
        <p:nvSpPr>
          <p:cNvPr id="86" name="矩形 85">
            <a:extLst>
              <a:ext uri="{FF2B5EF4-FFF2-40B4-BE49-F238E27FC236}">
                <a16:creationId xmlns:a16="http://schemas.microsoft.com/office/drawing/2014/main" xmlns="" id="{B1CC0203-F875-4025-8AA4-BA016215215B}"/>
              </a:ext>
            </a:extLst>
          </p:cNvPr>
          <p:cNvSpPr/>
          <p:nvPr/>
        </p:nvSpPr>
        <p:spPr>
          <a:xfrm>
            <a:off x="702529" y="1945458"/>
            <a:ext cx="567334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斯大林领导下的苏联对社会主义的探索</a:t>
            </a:r>
          </a:p>
        </p:txBody>
      </p:sp>
      <p:sp>
        <p:nvSpPr>
          <p:cNvPr id="11" name="矩形 10">
            <a:extLst>
              <a:ext uri="{FF2B5EF4-FFF2-40B4-BE49-F238E27FC236}">
                <a16:creationId xmlns:a16="http://schemas.microsoft.com/office/drawing/2014/main" xmlns="" id="{621FB5E6-3206-4F7B-B9D7-120572565EF9}"/>
              </a:ext>
            </a:extLst>
          </p:cNvPr>
          <p:cNvSpPr>
            <a:spLocks noChangeArrowheads="1"/>
          </p:cNvSpPr>
          <p:nvPr/>
        </p:nvSpPr>
        <p:spPr bwMode="auto">
          <a:xfrm>
            <a:off x="2847976" y="3478578"/>
            <a:ext cx="8924925" cy="145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marR="0" lvl="0" indent="-342900" algn="just" defTabSz="914400" rtl="0" eaLnBrk="0" fontAlgn="base" latinLnBrk="0" hangingPunct="0">
              <a:lnSpc>
                <a:spcPct val="20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集中过多、管得过死、否定市场的作用</a:t>
            </a:r>
          </a:p>
          <a:p>
            <a:pPr marL="342900" marR="0" lvl="0" indent="-342900" algn="just" defTabSz="914400" rtl="0" eaLnBrk="0" fontAlgn="base" latinLnBrk="0" hangingPunct="0">
              <a:lnSpc>
                <a:spcPct val="200000"/>
              </a:lnSpc>
              <a:spcBef>
                <a:spcPct val="0"/>
              </a:spcBef>
              <a:spcAft>
                <a:spcPct val="0"/>
              </a:spcAft>
              <a:buClr>
                <a:srgbClr val="B26A37"/>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严重束缚企业和劳动者的积极性</a:t>
            </a:r>
          </a:p>
        </p:txBody>
      </p:sp>
      <p:sp>
        <p:nvSpPr>
          <p:cNvPr id="12" name="矩形 11">
            <a:extLst>
              <a:ext uri="{FF2B5EF4-FFF2-40B4-BE49-F238E27FC236}">
                <a16:creationId xmlns:a16="http://schemas.microsoft.com/office/drawing/2014/main" xmlns="" id="{EEC5A934-555E-42E2-AA6F-7C5DCF06A58D}"/>
              </a:ext>
            </a:extLst>
          </p:cNvPr>
          <p:cNvSpPr/>
          <p:nvPr/>
        </p:nvSpPr>
        <p:spPr>
          <a:xfrm>
            <a:off x="3295651" y="2800716"/>
            <a:ext cx="4191000" cy="460375"/>
          </a:xfrm>
          <a:prstGeom prst="rect">
            <a:avLst/>
          </a:prstGeom>
          <a:solidFill>
            <a:srgbClr val="B26A37"/>
          </a:solid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苏联模式的弊端</a:t>
            </a:r>
          </a:p>
        </p:txBody>
      </p:sp>
      <p:sp>
        <p:nvSpPr>
          <p:cNvPr id="13" name="文本框 2">
            <a:extLst>
              <a:ext uri="{FF2B5EF4-FFF2-40B4-BE49-F238E27FC236}">
                <a16:creationId xmlns:a16="http://schemas.microsoft.com/office/drawing/2014/main" xmlns="" id="{ABBB9151-518F-4ED1-8456-06DAAED5C4E8}"/>
              </a:ext>
            </a:extLst>
          </p:cNvPr>
          <p:cNvSpPr txBox="1">
            <a:spLocks noChangeArrowheads="1"/>
          </p:cNvSpPr>
          <p:nvPr/>
        </p:nvSpPr>
        <p:spPr bwMode="auto">
          <a:xfrm>
            <a:off x="1342572" y="5354309"/>
            <a:ext cx="9506856"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0238">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914400" rtl="0" eaLnBrk="0" fontAlgn="base" latinLnBrk="0" hangingPunct="0">
              <a:lnSpc>
                <a:spcPct val="15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社会主义发展的历史证明，苏联模式是特定历史条件下的产物，不是社会主义的唯一模式。</a:t>
            </a:r>
          </a:p>
        </p:txBody>
      </p:sp>
      <p:sp>
        <p:nvSpPr>
          <p:cNvPr id="9" name="任意多边形 10">
            <a:extLst>
              <a:ext uri="{FF2B5EF4-FFF2-40B4-BE49-F238E27FC236}">
                <a16:creationId xmlns:a16="http://schemas.microsoft.com/office/drawing/2014/main" xmlns="" id="{C6D5AB43-C722-493D-93E5-882FA4061736}"/>
              </a:ext>
            </a:extLst>
          </p:cNvPr>
          <p:cNvSpPr/>
          <p:nvPr/>
        </p:nvSpPr>
        <p:spPr>
          <a:xfrm flipH="1">
            <a:off x="2393043" y="2800716"/>
            <a:ext cx="249512" cy="2160000"/>
          </a:xfrm>
          <a:custGeom>
            <a:avLst/>
            <a:gdLst/>
            <a:ahLst/>
            <a:cxnLst/>
            <a:rect l="0" t="0" r="0" b="0"/>
            <a:pathLst>
              <a:path w="7600" h="646186" fill="none">
                <a:moveTo>
                  <a:pt x="0" y="0"/>
                </a:moveTo>
                <a:lnTo>
                  <a:pt x="0" y="646186"/>
                </a:lnTo>
              </a:path>
            </a:pathLst>
          </a:custGeom>
          <a:solidFill>
            <a:srgbClr val="FFFFFF"/>
          </a:solidFill>
          <a:ln w="38100" cap="rnd">
            <a:solidFill>
              <a:sysClr val="window" lastClr="FFFFFF">
                <a:lumMod val="75000"/>
              </a:sysClr>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Tree>
    <p:extLst>
      <p:ext uri="{BB962C8B-B14F-4D97-AF65-F5344CB8AC3E}">
        <p14:creationId xmlns:p14="http://schemas.microsoft.com/office/powerpoint/2010/main" val="7922875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wipe(left)">
                                      <p:cBhvr>
                                        <p:cTn id="14" dur="500"/>
                                        <p:tgtEl>
                                          <p:spTgt spid="11">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wipe(left)">
                                      <p:cBhvr>
                                        <p:cTn id="17" dur="500"/>
                                        <p:tgtEl>
                                          <p:spTgt spid="11">
                                            <p:txEl>
                                              <p:pRg st="1" end="1"/>
                                            </p:txEl>
                                          </p:spTgt>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uiExpand="1" bldLvl="0" animBg="1"/>
      <p:bldP spid="13" grpId="0"/>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163887" y="1147192"/>
            <a:ext cx="5864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（二）社会主义发展到多个国家</a:t>
            </a:r>
          </a:p>
        </p:txBody>
      </p:sp>
      <p:sp>
        <p:nvSpPr>
          <p:cNvPr id="39" name="矩形 38">
            <a:extLst>
              <a:ext uri="{FF2B5EF4-FFF2-40B4-BE49-F238E27FC236}">
                <a16:creationId xmlns:a16="http://schemas.microsoft.com/office/drawing/2014/main" xmlns="" id="{E0B302D4-35FC-44A7-8C53-E3D19EC296BA}"/>
              </a:ext>
            </a:extLst>
          </p:cNvPr>
          <p:cNvSpPr/>
          <p:nvPr/>
        </p:nvSpPr>
        <p:spPr>
          <a:xfrm>
            <a:off x="702529" y="1945458"/>
            <a:ext cx="7827784"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1.</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俄国十月革命的胜利，促进了世界社会主义运动的发展</a:t>
            </a:r>
          </a:p>
        </p:txBody>
      </p:sp>
      <p:pic>
        <p:nvPicPr>
          <p:cNvPr id="16386" name="Picture 2">
            <a:extLst>
              <a:ext uri="{FF2B5EF4-FFF2-40B4-BE49-F238E27FC236}">
                <a16:creationId xmlns:a16="http://schemas.microsoft.com/office/drawing/2014/main" xmlns="" id="{543697EB-86BE-4B9B-914F-A3FFD8DCA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1" y="3664166"/>
            <a:ext cx="5562598" cy="31526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0" name="文本框 1">
            <a:extLst>
              <a:ext uri="{FF2B5EF4-FFF2-40B4-BE49-F238E27FC236}">
                <a16:creationId xmlns:a16="http://schemas.microsoft.com/office/drawing/2014/main" xmlns="" id="{40A402DC-0E2F-4884-8BFD-AF4D29DB2232}"/>
              </a:ext>
            </a:extLst>
          </p:cNvPr>
          <p:cNvSpPr txBox="1">
            <a:spLocks noChangeArrowheads="1"/>
          </p:cNvSpPr>
          <p:nvPr/>
        </p:nvSpPr>
        <p:spPr bwMode="auto">
          <a:xfrm>
            <a:off x="477157" y="2362264"/>
            <a:ext cx="1123768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1944—1949</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年，欧亚共有</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11</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个国家先后建立起人民民主国家，走上了社会主义道路。中国革命的胜利，是继十月革命之后</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世纪最重大的事件。</a:t>
            </a:r>
          </a:p>
        </p:txBody>
      </p:sp>
    </p:spTree>
    <p:extLst>
      <p:ext uri="{BB962C8B-B14F-4D97-AF65-F5344CB8AC3E}">
        <p14:creationId xmlns:p14="http://schemas.microsoft.com/office/powerpoint/2010/main" val="240305215"/>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163887" y="1147192"/>
            <a:ext cx="5864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（二）社会主义发展到多个国家</a:t>
            </a:r>
          </a:p>
        </p:txBody>
      </p:sp>
      <p:sp>
        <p:nvSpPr>
          <p:cNvPr id="39" name="矩形 38">
            <a:extLst>
              <a:ext uri="{FF2B5EF4-FFF2-40B4-BE49-F238E27FC236}">
                <a16:creationId xmlns:a16="http://schemas.microsoft.com/office/drawing/2014/main" xmlns="" id="{E0B302D4-35FC-44A7-8C53-E3D19EC296BA}"/>
              </a:ext>
            </a:extLst>
          </p:cNvPr>
          <p:cNvSpPr/>
          <p:nvPr/>
        </p:nvSpPr>
        <p:spPr>
          <a:xfrm>
            <a:off x="702529" y="1945458"/>
            <a:ext cx="444224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2.</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社会主义国家蓬勃发展的意义</a:t>
            </a:r>
          </a:p>
        </p:txBody>
      </p:sp>
      <p:grpSp>
        <p:nvGrpSpPr>
          <p:cNvPr id="4" name="组合 3">
            <a:extLst>
              <a:ext uri="{FF2B5EF4-FFF2-40B4-BE49-F238E27FC236}">
                <a16:creationId xmlns:a16="http://schemas.microsoft.com/office/drawing/2014/main" xmlns="" id="{015CD940-05D2-4706-B10C-5FDA8EB46CF8}"/>
              </a:ext>
            </a:extLst>
          </p:cNvPr>
          <p:cNvGrpSpPr/>
          <p:nvPr/>
        </p:nvGrpSpPr>
        <p:grpSpPr>
          <a:xfrm>
            <a:off x="137529" y="2720642"/>
            <a:ext cx="11916943" cy="3623677"/>
            <a:chOff x="145674" y="2720642"/>
            <a:chExt cx="11916943" cy="3623677"/>
          </a:xfrm>
        </p:grpSpPr>
        <p:grpSp>
          <p:nvGrpSpPr>
            <p:cNvPr id="3" name="组合 2">
              <a:extLst>
                <a:ext uri="{FF2B5EF4-FFF2-40B4-BE49-F238E27FC236}">
                  <a16:creationId xmlns:a16="http://schemas.microsoft.com/office/drawing/2014/main" xmlns="" id="{98250311-1651-469C-BA2D-74D36FA6C9A7}"/>
                </a:ext>
              </a:extLst>
            </p:cNvPr>
            <p:cNvGrpSpPr/>
            <p:nvPr/>
          </p:nvGrpSpPr>
          <p:grpSpPr>
            <a:xfrm>
              <a:off x="145674" y="2720642"/>
              <a:ext cx="2902377" cy="3623677"/>
              <a:chOff x="261510" y="2720642"/>
              <a:chExt cx="2902377" cy="3623677"/>
            </a:xfrm>
          </p:grpSpPr>
          <p:sp>
            <p:nvSpPr>
              <p:cNvPr id="14" name="Rounded Rectangle 40">
                <a:extLst>
                  <a:ext uri="{FF2B5EF4-FFF2-40B4-BE49-F238E27FC236}">
                    <a16:creationId xmlns:a16="http://schemas.microsoft.com/office/drawing/2014/main" xmlns="" id="{85B81BB1-58D7-469B-A246-B4115F38FAF5}"/>
                  </a:ext>
                </a:extLst>
              </p:cNvPr>
              <p:cNvSpPr/>
              <p:nvPr/>
            </p:nvSpPr>
            <p:spPr>
              <a:xfrm>
                <a:off x="261510" y="2720642"/>
                <a:ext cx="2902377" cy="3623677"/>
              </a:xfrm>
              <a:prstGeom prst="roundRect">
                <a:avLst>
                  <a:gd name="adj" fmla="val 4619"/>
                </a:avLst>
              </a:prstGeom>
              <a:solidFill>
                <a:srgbClr val="F8F4E9"/>
              </a:solidFill>
              <a:ln w="19050" cap="flat" cmpd="sng" algn="ctr">
                <a:solidFill>
                  <a:srgbClr val="B26A3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15" name="Rectangle 41">
                <a:extLst>
                  <a:ext uri="{FF2B5EF4-FFF2-40B4-BE49-F238E27FC236}">
                    <a16:creationId xmlns:a16="http://schemas.microsoft.com/office/drawing/2014/main" xmlns="" id="{C3687683-07E6-4F31-81F9-63BF699D3C80}"/>
                  </a:ext>
                </a:extLst>
              </p:cNvPr>
              <p:cNvSpPr/>
              <p:nvPr/>
            </p:nvSpPr>
            <p:spPr>
              <a:xfrm>
                <a:off x="261510" y="3559031"/>
                <a:ext cx="2902376" cy="2606658"/>
              </a:xfrm>
              <a:prstGeom prst="rect">
                <a:avLst/>
              </a:prstGeom>
              <a:solidFill>
                <a:srgbClr val="B26A37"/>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29" name="Rectangle 47">
                <a:extLst>
                  <a:ext uri="{FF2B5EF4-FFF2-40B4-BE49-F238E27FC236}">
                    <a16:creationId xmlns:a16="http://schemas.microsoft.com/office/drawing/2014/main" xmlns="" id="{09F139C1-736A-442B-BD66-B32AE9C67698}"/>
                  </a:ext>
                </a:extLst>
              </p:cNvPr>
              <p:cNvSpPr/>
              <p:nvPr/>
            </p:nvSpPr>
            <p:spPr>
              <a:xfrm>
                <a:off x="1314078" y="2940339"/>
                <a:ext cx="1349776" cy="55399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000" b="1" i="0" u="none" strike="noStrike" kern="1200" cap="none" spc="0" normalizeH="0" baseline="0" noProof="0" dirty="0">
                    <a:ln>
                      <a:noFill/>
                    </a:ln>
                    <a:solidFill>
                      <a:srgbClr val="7C4926"/>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1</a:t>
                </a:r>
                <a:endParaRPr kumimoji="0" lang="en-US" sz="3000" b="1" i="0" u="none" strike="noStrike" kern="1200" cap="none" spc="0" normalizeH="0" baseline="0" noProof="0" dirty="0">
                  <a:ln>
                    <a:noFill/>
                  </a:ln>
                  <a:solidFill>
                    <a:srgbClr val="7C4926"/>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30" name="组合 34">
                <a:extLst>
                  <a:ext uri="{FF2B5EF4-FFF2-40B4-BE49-F238E27FC236}">
                    <a16:creationId xmlns:a16="http://schemas.microsoft.com/office/drawing/2014/main" xmlns="" id="{42747640-309C-4246-B3D0-8CC64F35AB6A}"/>
                  </a:ext>
                </a:extLst>
              </p:cNvPr>
              <p:cNvGrpSpPr/>
              <p:nvPr/>
            </p:nvGrpSpPr>
            <p:grpSpPr>
              <a:xfrm>
                <a:off x="487718" y="2975188"/>
                <a:ext cx="636118" cy="408586"/>
                <a:chOff x="3698875" y="4430713"/>
                <a:chExt cx="1868487" cy="1200150"/>
              </a:xfrm>
              <a:solidFill>
                <a:srgbClr val="7C4926"/>
              </a:solidFill>
            </p:grpSpPr>
            <p:sp>
              <p:nvSpPr>
                <p:cNvPr id="31" name="Freeform 11">
                  <a:extLst>
                    <a:ext uri="{FF2B5EF4-FFF2-40B4-BE49-F238E27FC236}">
                      <a16:creationId xmlns:a16="http://schemas.microsoft.com/office/drawing/2014/main" xmlns="" id="{9FCF5B00-142D-4245-8659-9EDF23C09398}"/>
                    </a:ext>
                  </a:extLst>
                </p:cNvPr>
                <p:cNvSpPr/>
                <p:nvPr/>
              </p:nvSpPr>
              <p:spPr bwMode="auto">
                <a:xfrm>
                  <a:off x="3843338" y="4430713"/>
                  <a:ext cx="1082675" cy="350838"/>
                </a:xfrm>
                <a:custGeom>
                  <a:avLst/>
                  <a:gdLst>
                    <a:gd name="T0" fmla="*/ 630 w 682"/>
                    <a:gd name="T1" fmla="*/ 221 h 221"/>
                    <a:gd name="T2" fmla="*/ 630 w 682"/>
                    <a:gd name="T3" fmla="*/ 221 h 221"/>
                    <a:gd name="T4" fmla="*/ 638 w 682"/>
                    <a:gd name="T5" fmla="*/ 189 h 221"/>
                    <a:gd name="T6" fmla="*/ 648 w 682"/>
                    <a:gd name="T7" fmla="*/ 160 h 221"/>
                    <a:gd name="T8" fmla="*/ 663 w 682"/>
                    <a:gd name="T9" fmla="*/ 135 h 221"/>
                    <a:gd name="T10" fmla="*/ 682 w 682"/>
                    <a:gd name="T11" fmla="*/ 110 h 221"/>
                    <a:gd name="T12" fmla="*/ 313 w 682"/>
                    <a:gd name="T13" fmla="*/ 110 h 221"/>
                    <a:gd name="T14" fmla="*/ 313 w 682"/>
                    <a:gd name="T15" fmla="*/ 52 h 221"/>
                    <a:gd name="T16" fmla="*/ 313 w 682"/>
                    <a:gd name="T17" fmla="*/ 52 h 221"/>
                    <a:gd name="T18" fmla="*/ 313 w 682"/>
                    <a:gd name="T19" fmla="*/ 41 h 221"/>
                    <a:gd name="T20" fmla="*/ 311 w 682"/>
                    <a:gd name="T21" fmla="*/ 31 h 221"/>
                    <a:gd name="T22" fmla="*/ 305 w 682"/>
                    <a:gd name="T23" fmla="*/ 23 h 221"/>
                    <a:gd name="T24" fmla="*/ 298 w 682"/>
                    <a:gd name="T25" fmla="*/ 14 h 221"/>
                    <a:gd name="T26" fmla="*/ 292 w 682"/>
                    <a:gd name="T27" fmla="*/ 8 h 221"/>
                    <a:gd name="T28" fmla="*/ 282 w 682"/>
                    <a:gd name="T29" fmla="*/ 4 h 221"/>
                    <a:gd name="T30" fmla="*/ 273 w 682"/>
                    <a:gd name="T31" fmla="*/ 2 h 221"/>
                    <a:gd name="T32" fmla="*/ 263 w 682"/>
                    <a:gd name="T33" fmla="*/ 0 h 221"/>
                    <a:gd name="T34" fmla="*/ 53 w 682"/>
                    <a:gd name="T35" fmla="*/ 0 h 221"/>
                    <a:gd name="T36" fmla="*/ 53 w 682"/>
                    <a:gd name="T37" fmla="*/ 0 h 221"/>
                    <a:gd name="T38" fmla="*/ 42 w 682"/>
                    <a:gd name="T39" fmla="*/ 2 h 221"/>
                    <a:gd name="T40" fmla="*/ 32 w 682"/>
                    <a:gd name="T41" fmla="*/ 4 h 221"/>
                    <a:gd name="T42" fmla="*/ 23 w 682"/>
                    <a:gd name="T43" fmla="*/ 8 h 221"/>
                    <a:gd name="T44" fmla="*/ 17 w 682"/>
                    <a:gd name="T45" fmla="*/ 14 h 221"/>
                    <a:gd name="T46" fmla="*/ 11 w 682"/>
                    <a:gd name="T47" fmla="*/ 23 h 221"/>
                    <a:gd name="T48" fmla="*/ 5 w 682"/>
                    <a:gd name="T49" fmla="*/ 31 h 221"/>
                    <a:gd name="T50" fmla="*/ 3 w 682"/>
                    <a:gd name="T51" fmla="*/ 41 h 221"/>
                    <a:gd name="T52" fmla="*/ 0 w 682"/>
                    <a:gd name="T53" fmla="*/ 52 h 221"/>
                    <a:gd name="T54" fmla="*/ 0 w 682"/>
                    <a:gd name="T55" fmla="*/ 221 h 221"/>
                    <a:gd name="T56" fmla="*/ 630 w 682"/>
                    <a:gd name="T5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2" h="221">
                      <a:moveTo>
                        <a:pt x="630" y="221"/>
                      </a:moveTo>
                      <a:lnTo>
                        <a:pt x="630" y="221"/>
                      </a:lnTo>
                      <a:lnTo>
                        <a:pt x="638" y="189"/>
                      </a:lnTo>
                      <a:lnTo>
                        <a:pt x="648" y="160"/>
                      </a:lnTo>
                      <a:lnTo>
                        <a:pt x="663" y="135"/>
                      </a:lnTo>
                      <a:lnTo>
                        <a:pt x="682" y="110"/>
                      </a:lnTo>
                      <a:lnTo>
                        <a:pt x="313" y="110"/>
                      </a:lnTo>
                      <a:lnTo>
                        <a:pt x="313" y="52"/>
                      </a:lnTo>
                      <a:lnTo>
                        <a:pt x="313" y="52"/>
                      </a:lnTo>
                      <a:lnTo>
                        <a:pt x="313" y="41"/>
                      </a:lnTo>
                      <a:lnTo>
                        <a:pt x="311" y="31"/>
                      </a:lnTo>
                      <a:lnTo>
                        <a:pt x="305" y="23"/>
                      </a:lnTo>
                      <a:lnTo>
                        <a:pt x="298" y="14"/>
                      </a:lnTo>
                      <a:lnTo>
                        <a:pt x="292" y="8"/>
                      </a:lnTo>
                      <a:lnTo>
                        <a:pt x="282" y="4"/>
                      </a:lnTo>
                      <a:lnTo>
                        <a:pt x="273" y="2"/>
                      </a:lnTo>
                      <a:lnTo>
                        <a:pt x="263" y="0"/>
                      </a:lnTo>
                      <a:lnTo>
                        <a:pt x="53" y="0"/>
                      </a:lnTo>
                      <a:lnTo>
                        <a:pt x="53" y="0"/>
                      </a:lnTo>
                      <a:lnTo>
                        <a:pt x="42" y="2"/>
                      </a:lnTo>
                      <a:lnTo>
                        <a:pt x="32" y="4"/>
                      </a:lnTo>
                      <a:lnTo>
                        <a:pt x="23" y="8"/>
                      </a:lnTo>
                      <a:lnTo>
                        <a:pt x="17" y="14"/>
                      </a:lnTo>
                      <a:lnTo>
                        <a:pt x="11" y="23"/>
                      </a:lnTo>
                      <a:lnTo>
                        <a:pt x="5" y="31"/>
                      </a:lnTo>
                      <a:lnTo>
                        <a:pt x="3" y="41"/>
                      </a:lnTo>
                      <a:lnTo>
                        <a:pt x="0" y="52"/>
                      </a:lnTo>
                      <a:lnTo>
                        <a:pt x="0" y="221"/>
                      </a:lnTo>
                      <a:lnTo>
                        <a:pt x="630" y="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32" name="Freeform 12">
                  <a:extLst>
                    <a:ext uri="{FF2B5EF4-FFF2-40B4-BE49-F238E27FC236}">
                      <a16:creationId xmlns:a16="http://schemas.microsoft.com/office/drawing/2014/main" xmlns="" id="{47D8427A-2CB4-4BD8-8CF8-96F5524AEB8D}"/>
                    </a:ext>
                  </a:extLst>
                </p:cNvPr>
                <p:cNvSpPr/>
                <p:nvPr/>
              </p:nvSpPr>
              <p:spPr bwMode="auto">
                <a:xfrm>
                  <a:off x="3698875" y="4837113"/>
                  <a:ext cx="1527175" cy="793750"/>
                </a:xfrm>
                <a:custGeom>
                  <a:avLst/>
                  <a:gdLst>
                    <a:gd name="T0" fmla="*/ 714 w 962"/>
                    <a:gd name="T1" fmla="*/ 17 h 500"/>
                    <a:gd name="T2" fmla="*/ 714 w 962"/>
                    <a:gd name="T3" fmla="*/ 17 h 500"/>
                    <a:gd name="T4" fmla="*/ 714 w 962"/>
                    <a:gd name="T5" fmla="*/ 0 h 500"/>
                    <a:gd name="T6" fmla="*/ 37 w 962"/>
                    <a:gd name="T7" fmla="*/ 0 h 500"/>
                    <a:gd name="T8" fmla="*/ 37 w 962"/>
                    <a:gd name="T9" fmla="*/ 0 h 500"/>
                    <a:gd name="T10" fmla="*/ 29 w 962"/>
                    <a:gd name="T11" fmla="*/ 0 h 500"/>
                    <a:gd name="T12" fmla="*/ 21 w 962"/>
                    <a:gd name="T13" fmla="*/ 2 h 500"/>
                    <a:gd name="T14" fmla="*/ 14 w 962"/>
                    <a:gd name="T15" fmla="*/ 4 h 500"/>
                    <a:gd name="T16" fmla="*/ 10 w 962"/>
                    <a:gd name="T17" fmla="*/ 8 h 500"/>
                    <a:gd name="T18" fmla="*/ 6 w 962"/>
                    <a:gd name="T19" fmla="*/ 15 h 500"/>
                    <a:gd name="T20" fmla="*/ 2 w 962"/>
                    <a:gd name="T21" fmla="*/ 19 h 500"/>
                    <a:gd name="T22" fmla="*/ 0 w 962"/>
                    <a:gd name="T23" fmla="*/ 33 h 500"/>
                    <a:gd name="T24" fmla="*/ 0 w 962"/>
                    <a:gd name="T25" fmla="*/ 33 h 500"/>
                    <a:gd name="T26" fmla="*/ 2 w 962"/>
                    <a:gd name="T27" fmla="*/ 46 h 500"/>
                    <a:gd name="T28" fmla="*/ 106 w 962"/>
                    <a:gd name="T29" fmla="*/ 448 h 500"/>
                    <a:gd name="T30" fmla="*/ 106 w 962"/>
                    <a:gd name="T31" fmla="*/ 448 h 500"/>
                    <a:gd name="T32" fmla="*/ 110 w 962"/>
                    <a:gd name="T33" fmla="*/ 458 h 500"/>
                    <a:gd name="T34" fmla="*/ 114 w 962"/>
                    <a:gd name="T35" fmla="*/ 469 h 500"/>
                    <a:gd name="T36" fmla="*/ 123 w 962"/>
                    <a:gd name="T37" fmla="*/ 477 h 500"/>
                    <a:gd name="T38" fmla="*/ 131 w 962"/>
                    <a:gd name="T39" fmla="*/ 485 h 500"/>
                    <a:gd name="T40" fmla="*/ 141 w 962"/>
                    <a:gd name="T41" fmla="*/ 492 h 500"/>
                    <a:gd name="T42" fmla="*/ 152 w 962"/>
                    <a:gd name="T43" fmla="*/ 496 h 500"/>
                    <a:gd name="T44" fmla="*/ 162 w 962"/>
                    <a:gd name="T45" fmla="*/ 500 h 500"/>
                    <a:gd name="T46" fmla="*/ 175 w 962"/>
                    <a:gd name="T47" fmla="*/ 500 h 500"/>
                    <a:gd name="T48" fmla="*/ 848 w 962"/>
                    <a:gd name="T49" fmla="*/ 500 h 500"/>
                    <a:gd name="T50" fmla="*/ 848 w 962"/>
                    <a:gd name="T51" fmla="*/ 500 h 500"/>
                    <a:gd name="T52" fmla="*/ 858 w 962"/>
                    <a:gd name="T53" fmla="*/ 500 h 500"/>
                    <a:gd name="T54" fmla="*/ 868 w 962"/>
                    <a:gd name="T55" fmla="*/ 496 h 500"/>
                    <a:gd name="T56" fmla="*/ 879 w 962"/>
                    <a:gd name="T57" fmla="*/ 492 h 500"/>
                    <a:gd name="T58" fmla="*/ 889 w 962"/>
                    <a:gd name="T59" fmla="*/ 485 h 500"/>
                    <a:gd name="T60" fmla="*/ 898 w 962"/>
                    <a:gd name="T61" fmla="*/ 477 h 500"/>
                    <a:gd name="T62" fmla="*/ 906 w 962"/>
                    <a:gd name="T63" fmla="*/ 469 h 500"/>
                    <a:gd name="T64" fmla="*/ 912 w 962"/>
                    <a:gd name="T65" fmla="*/ 458 h 500"/>
                    <a:gd name="T66" fmla="*/ 914 w 962"/>
                    <a:gd name="T67" fmla="*/ 448 h 500"/>
                    <a:gd name="T68" fmla="*/ 962 w 962"/>
                    <a:gd name="T69" fmla="*/ 269 h 500"/>
                    <a:gd name="T70" fmla="*/ 962 w 962"/>
                    <a:gd name="T71" fmla="*/ 269 h 500"/>
                    <a:gd name="T72" fmla="*/ 937 w 962"/>
                    <a:gd name="T73" fmla="*/ 267 h 500"/>
                    <a:gd name="T74" fmla="*/ 912 w 962"/>
                    <a:gd name="T75" fmla="*/ 262 h 500"/>
                    <a:gd name="T76" fmla="*/ 887 w 962"/>
                    <a:gd name="T77" fmla="*/ 256 h 500"/>
                    <a:gd name="T78" fmla="*/ 864 w 962"/>
                    <a:gd name="T79" fmla="*/ 248 h 500"/>
                    <a:gd name="T80" fmla="*/ 843 w 962"/>
                    <a:gd name="T81" fmla="*/ 235 h 500"/>
                    <a:gd name="T82" fmla="*/ 823 w 962"/>
                    <a:gd name="T83" fmla="*/ 223 h 500"/>
                    <a:gd name="T84" fmla="*/ 804 w 962"/>
                    <a:gd name="T85" fmla="*/ 208 h 500"/>
                    <a:gd name="T86" fmla="*/ 787 w 962"/>
                    <a:gd name="T87" fmla="*/ 192 h 500"/>
                    <a:gd name="T88" fmla="*/ 771 w 962"/>
                    <a:gd name="T89" fmla="*/ 175 h 500"/>
                    <a:gd name="T90" fmla="*/ 756 w 962"/>
                    <a:gd name="T91" fmla="*/ 156 h 500"/>
                    <a:gd name="T92" fmla="*/ 743 w 962"/>
                    <a:gd name="T93" fmla="*/ 135 h 500"/>
                    <a:gd name="T94" fmla="*/ 733 w 962"/>
                    <a:gd name="T95" fmla="*/ 112 h 500"/>
                    <a:gd name="T96" fmla="*/ 725 w 962"/>
                    <a:gd name="T97" fmla="*/ 90 h 500"/>
                    <a:gd name="T98" fmla="*/ 718 w 962"/>
                    <a:gd name="T99" fmla="*/ 67 h 500"/>
                    <a:gd name="T100" fmla="*/ 714 w 962"/>
                    <a:gd name="T101" fmla="*/ 42 h 500"/>
                    <a:gd name="T102" fmla="*/ 714 w 962"/>
                    <a:gd name="T103" fmla="*/ 17 h 500"/>
                    <a:gd name="T104" fmla="*/ 714 w 962"/>
                    <a:gd name="T105" fmla="*/ 17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2" h="500">
                      <a:moveTo>
                        <a:pt x="714" y="17"/>
                      </a:moveTo>
                      <a:lnTo>
                        <a:pt x="714" y="17"/>
                      </a:lnTo>
                      <a:lnTo>
                        <a:pt x="714" y="0"/>
                      </a:lnTo>
                      <a:lnTo>
                        <a:pt x="37" y="0"/>
                      </a:lnTo>
                      <a:lnTo>
                        <a:pt x="37" y="0"/>
                      </a:lnTo>
                      <a:lnTo>
                        <a:pt x="29" y="0"/>
                      </a:lnTo>
                      <a:lnTo>
                        <a:pt x="21" y="2"/>
                      </a:lnTo>
                      <a:lnTo>
                        <a:pt x="14" y="4"/>
                      </a:lnTo>
                      <a:lnTo>
                        <a:pt x="10" y="8"/>
                      </a:lnTo>
                      <a:lnTo>
                        <a:pt x="6" y="15"/>
                      </a:lnTo>
                      <a:lnTo>
                        <a:pt x="2" y="19"/>
                      </a:lnTo>
                      <a:lnTo>
                        <a:pt x="0" y="33"/>
                      </a:lnTo>
                      <a:lnTo>
                        <a:pt x="0" y="33"/>
                      </a:lnTo>
                      <a:lnTo>
                        <a:pt x="2" y="46"/>
                      </a:lnTo>
                      <a:lnTo>
                        <a:pt x="106" y="448"/>
                      </a:lnTo>
                      <a:lnTo>
                        <a:pt x="106" y="448"/>
                      </a:lnTo>
                      <a:lnTo>
                        <a:pt x="110" y="458"/>
                      </a:lnTo>
                      <a:lnTo>
                        <a:pt x="114" y="469"/>
                      </a:lnTo>
                      <a:lnTo>
                        <a:pt x="123" y="477"/>
                      </a:lnTo>
                      <a:lnTo>
                        <a:pt x="131" y="485"/>
                      </a:lnTo>
                      <a:lnTo>
                        <a:pt x="141" y="492"/>
                      </a:lnTo>
                      <a:lnTo>
                        <a:pt x="152" y="496"/>
                      </a:lnTo>
                      <a:lnTo>
                        <a:pt x="162" y="500"/>
                      </a:lnTo>
                      <a:lnTo>
                        <a:pt x="175" y="500"/>
                      </a:lnTo>
                      <a:lnTo>
                        <a:pt x="848" y="500"/>
                      </a:lnTo>
                      <a:lnTo>
                        <a:pt x="848" y="500"/>
                      </a:lnTo>
                      <a:lnTo>
                        <a:pt x="858" y="500"/>
                      </a:lnTo>
                      <a:lnTo>
                        <a:pt x="868" y="496"/>
                      </a:lnTo>
                      <a:lnTo>
                        <a:pt x="879" y="492"/>
                      </a:lnTo>
                      <a:lnTo>
                        <a:pt x="889" y="485"/>
                      </a:lnTo>
                      <a:lnTo>
                        <a:pt x="898" y="477"/>
                      </a:lnTo>
                      <a:lnTo>
                        <a:pt x="906" y="469"/>
                      </a:lnTo>
                      <a:lnTo>
                        <a:pt x="912" y="458"/>
                      </a:lnTo>
                      <a:lnTo>
                        <a:pt x="914" y="448"/>
                      </a:lnTo>
                      <a:lnTo>
                        <a:pt x="962" y="269"/>
                      </a:lnTo>
                      <a:lnTo>
                        <a:pt x="962" y="269"/>
                      </a:lnTo>
                      <a:lnTo>
                        <a:pt x="937" y="267"/>
                      </a:lnTo>
                      <a:lnTo>
                        <a:pt x="912" y="262"/>
                      </a:lnTo>
                      <a:lnTo>
                        <a:pt x="887" y="256"/>
                      </a:lnTo>
                      <a:lnTo>
                        <a:pt x="864" y="248"/>
                      </a:lnTo>
                      <a:lnTo>
                        <a:pt x="843" y="235"/>
                      </a:lnTo>
                      <a:lnTo>
                        <a:pt x="823" y="223"/>
                      </a:lnTo>
                      <a:lnTo>
                        <a:pt x="804" y="208"/>
                      </a:lnTo>
                      <a:lnTo>
                        <a:pt x="787" y="192"/>
                      </a:lnTo>
                      <a:lnTo>
                        <a:pt x="771" y="175"/>
                      </a:lnTo>
                      <a:lnTo>
                        <a:pt x="756" y="156"/>
                      </a:lnTo>
                      <a:lnTo>
                        <a:pt x="743" y="135"/>
                      </a:lnTo>
                      <a:lnTo>
                        <a:pt x="733" y="112"/>
                      </a:lnTo>
                      <a:lnTo>
                        <a:pt x="725" y="90"/>
                      </a:lnTo>
                      <a:lnTo>
                        <a:pt x="718" y="67"/>
                      </a:lnTo>
                      <a:lnTo>
                        <a:pt x="714" y="42"/>
                      </a:lnTo>
                      <a:lnTo>
                        <a:pt x="714" y="17"/>
                      </a:lnTo>
                      <a:lnTo>
                        <a:pt x="71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33" name="Freeform 13">
                  <a:extLst>
                    <a:ext uri="{FF2B5EF4-FFF2-40B4-BE49-F238E27FC236}">
                      <a16:creationId xmlns:a16="http://schemas.microsoft.com/office/drawing/2014/main" xmlns="" id="{4135014E-8C8C-420D-887D-D19B0E5B5A83}"/>
                    </a:ext>
                  </a:extLst>
                </p:cNvPr>
                <p:cNvSpPr>
                  <a:spLocks noEditPoints="1"/>
                </p:cNvSpPr>
                <p:nvPr/>
              </p:nvSpPr>
              <p:spPr bwMode="auto">
                <a:xfrm>
                  <a:off x="4899025" y="4529138"/>
                  <a:ext cx="668337" cy="665163"/>
                </a:xfrm>
                <a:custGeom>
                  <a:avLst/>
                  <a:gdLst>
                    <a:gd name="T0" fmla="*/ 210 w 421"/>
                    <a:gd name="T1" fmla="*/ 0 h 419"/>
                    <a:gd name="T2" fmla="*/ 167 w 421"/>
                    <a:gd name="T3" fmla="*/ 4 h 419"/>
                    <a:gd name="T4" fmla="*/ 129 w 421"/>
                    <a:gd name="T5" fmla="*/ 17 h 419"/>
                    <a:gd name="T6" fmla="*/ 92 w 421"/>
                    <a:gd name="T7" fmla="*/ 36 h 419"/>
                    <a:gd name="T8" fmla="*/ 62 w 421"/>
                    <a:gd name="T9" fmla="*/ 61 h 419"/>
                    <a:gd name="T10" fmla="*/ 35 w 421"/>
                    <a:gd name="T11" fmla="*/ 92 h 419"/>
                    <a:gd name="T12" fmla="*/ 17 w 421"/>
                    <a:gd name="T13" fmla="*/ 127 h 419"/>
                    <a:gd name="T14" fmla="*/ 4 w 421"/>
                    <a:gd name="T15" fmla="*/ 167 h 419"/>
                    <a:gd name="T16" fmla="*/ 0 w 421"/>
                    <a:gd name="T17" fmla="*/ 211 h 419"/>
                    <a:gd name="T18" fmla="*/ 2 w 421"/>
                    <a:gd name="T19" fmla="*/ 231 h 419"/>
                    <a:gd name="T20" fmla="*/ 10 w 421"/>
                    <a:gd name="T21" fmla="*/ 273 h 419"/>
                    <a:gd name="T22" fmla="*/ 25 w 421"/>
                    <a:gd name="T23" fmla="*/ 311 h 419"/>
                    <a:gd name="T24" fmla="*/ 48 w 421"/>
                    <a:gd name="T25" fmla="*/ 344 h 419"/>
                    <a:gd name="T26" fmla="*/ 77 w 421"/>
                    <a:gd name="T27" fmla="*/ 371 h 419"/>
                    <a:gd name="T28" fmla="*/ 110 w 421"/>
                    <a:gd name="T29" fmla="*/ 394 h 419"/>
                    <a:gd name="T30" fmla="*/ 148 w 421"/>
                    <a:gd name="T31" fmla="*/ 411 h 419"/>
                    <a:gd name="T32" fmla="*/ 187 w 421"/>
                    <a:gd name="T33" fmla="*/ 419 h 419"/>
                    <a:gd name="T34" fmla="*/ 210 w 421"/>
                    <a:gd name="T35" fmla="*/ 419 h 419"/>
                    <a:gd name="T36" fmla="*/ 252 w 421"/>
                    <a:gd name="T37" fmla="*/ 415 h 419"/>
                    <a:gd name="T38" fmla="*/ 292 w 421"/>
                    <a:gd name="T39" fmla="*/ 402 h 419"/>
                    <a:gd name="T40" fmla="*/ 327 w 421"/>
                    <a:gd name="T41" fmla="*/ 384 h 419"/>
                    <a:gd name="T42" fmla="*/ 358 w 421"/>
                    <a:gd name="T43" fmla="*/ 359 h 419"/>
                    <a:gd name="T44" fmla="*/ 383 w 421"/>
                    <a:gd name="T45" fmla="*/ 327 h 419"/>
                    <a:gd name="T46" fmla="*/ 404 w 421"/>
                    <a:gd name="T47" fmla="*/ 292 h 419"/>
                    <a:gd name="T48" fmla="*/ 415 w 421"/>
                    <a:gd name="T49" fmla="*/ 252 h 419"/>
                    <a:gd name="T50" fmla="*/ 421 w 421"/>
                    <a:gd name="T51" fmla="*/ 211 h 419"/>
                    <a:gd name="T52" fmla="*/ 419 w 421"/>
                    <a:gd name="T53" fmla="*/ 188 h 419"/>
                    <a:gd name="T54" fmla="*/ 410 w 421"/>
                    <a:gd name="T55" fmla="*/ 148 h 419"/>
                    <a:gd name="T56" fmla="*/ 394 w 421"/>
                    <a:gd name="T57" fmla="*/ 111 h 419"/>
                    <a:gd name="T58" fmla="*/ 371 w 421"/>
                    <a:gd name="T59" fmla="*/ 77 h 419"/>
                    <a:gd name="T60" fmla="*/ 344 w 421"/>
                    <a:gd name="T61" fmla="*/ 48 h 419"/>
                    <a:gd name="T62" fmla="*/ 310 w 421"/>
                    <a:gd name="T63" fmla="*/ 25 h 419"/>
                    <a:gd name="T64" fmla="*/ 273 w 421"/>
                    <a:gd name="T65" fmla="*/ 8 h 419"/>
                    <a:gd name="T66" fmla="*/ 231 w 421"/>
                    <a:gd name="T67" fmla="*/ 0 h 419"/>
                    <a:gd name="T68" fmla="*/ 210 w 421"/>
                    <a:gd name="T69" fmla="*/ 0 h 419"/>
                    <a:gd name="T70" fmla="*/ 240 w 421"/>
                    <a:gd name="T71" fmla="*/ 240 h 419"/>
                    <a:gd name="T72" fmla="*/ 240 w 421"/>
                    <a:gd name="T73" fmla="*/ 315 h 419"/>
                    <a:gd name="T74" fmla="*/ 231 w 421"/>
                    <a:gd name="T75" fmla="*/ 336 h 419"/>
                    <a:gd name="T76" fmla="*/ 210 w 421"/>
                    <a:gd name="T77" fmla="*/ 344 h 419"/>
                    <a:gd name="T78" fmla="*/ 198 w 421"/>
                    <a:gd name="T79" fmla="*/ 342 h 419"/>
                    <a:gd name="T80" fmla="*/ 183 w 421"/>
                    <a:gd name="T81" fmla="*/ 325 h 419"/>
                    <a:gd name="T82" fmla="*/ 181 w 421"/>
                    <a:gd name="T83" fmla="*/ 240 h 419"/>
                    <a:gd name="T84" fmla="*/ 106 w 421"/>
                    <a:gd name="T85" fmla="*/ 240 h 419"/>
                    <a:gd name="T86" fmla="*/ 85 w 421"/>
                    <a:gd name="T87" fmla="*/ 231 h 419"/>
                    <a:gd name="T88" fmla="*/ 75 w 421"/>
                    <a:gd name="T89" fmla="*/ 211 h 419"/>
                    <a:gd name="T90" fmla="*/ 79 w 421"/>
                    <a:gd name="T91" fmla="*/ 198 h 419"/>
                    <a:gd name="T92" fmla="*/ 94 w 421"/>
                    <a:gd name="T93" fmla="*/ 184 h 419"/>
                    <a:gd name="T94" fmla="*/ 181 w 421"/>
                    <a:gd name="T95" fmla="*/ 181 h 419"/>
                    <a:gd name="T96" fmla="*/ 181 w 421"/>
                    <a:gd name="T97" fmla="*/ 104 h 419"/>
                    <a:gd name="T98" fmla="*/ 190 w 421"/>
                    <a:gd name="T99" fmla="*/ 83 h 419"/>
                    <a:gd name="T100" fmla="*/ 210 w 421"/>
                    <a:gd name="T101" fmla="*/ 75 h 419"/>
                    <a:gd name="T102" fmla="*/ 221 w 421"/>
                    <a:gd name="T103" fmla="*/ 77 h 419"/>
                    <a:gd name="T104" fmla="*/ 237 w 421"/>
                    <a:gd name="T105" fmla="*/ 94 h 419"/>
                    <a:gd name="T106" fmla="*/ 240 w 421"/>
                    <a:gd name="T107" fmla="*/ 181 h 419"/>
                    <a:gd name="T108" fmla="*/ 315 w 421"/>
                    <a:gd name="T109" fmla="*/ 181 h 419"/>
                    <a:gd name="T110" fmla="*/ 335 w 421"/>
                    <a:gd name="T111" fmla="*/ 190 h 419"/>
                    <a:gd name="T112" fmla="*/ 344 w 421"/>
                    <a:gd name="T113" fmla="*/ 211 h 419"/>
                    <a:gd name="T114" fmla="*/ 342 w 421"/>
                    <a:gd name="T115" fmla="*/ 221 h 419"/>
                    <a:gd name="T116" fmla="*/ 325 w 421"/>
                    <a:gd name="T117" fmla="*/ 238 h 419"/>
                    <a:gd name="T118" fmla="*/ 315 w 421"/>
                    <a:gd name="T119" fmla="*/ 24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 h="419">
                      <a:moveTo>
                        <a:pt x="210" y="0"/>
                      </a:moveTo>
                      <a:lnTo>
                        <a:pt x="210" y="0"/>
                      </a:lnTo>
                      <a:lnTo>
                        <a:pt x="187" y="0"/>
                      </a:lnTo>
                      <a:lnTo>
                        <a:pt x="167" y="4"/>
                      </a:lnTo>
                      <a:lnTo>
                        <a:pt x="148" y="8"/>
                      </a:lnTo>
                      <a:lnTo>
                        <a:pt x="129" y="17"/>
                      </a:lnTo>
                      <a:lnTo>
                        <a:pt x="110" y="25"/>
                      </a:lnTo>
                      <a:lnTo>
                        <a:pt x="92" y="36"/>
                      </a:lnTo>
                      <a:lnTo>
                        <a:pt x="77" y="48"/>
                      </a:lnTo>
                      <a:lnTo>
                        <a:pt x="62" y="61"/>
                      </a:lnTo>
                      <a:lnTo>
                        <a:pt x="48" y="77"/>
                      </a:lnTo>
                      <a:lnTo>
                        <a:pt x="35" y="92"/>
                      </a:lnTo>
                      <a:lnTo>
                        <a:pt x="25" y="111"/>
                      </a:lnTo>
                      <a:lnTo>
                        <a:pt x="17" y="127"/>
                      </a:lnTo>
                      <a:lnTo>
                        <a:pt x="10" y="148"/>
                      </a:lnTo>
                      <a:lnTo>
                        <a:pt x="4" y="167"/>
                      </a:lnTo>
                      <a:lnTo>
                        <a:pt x="2" y="188"/>
                      </a:lnTo>
                      <a:lnTo>
                        <a:pt x="0" y="211"/>
                      </a:lnTo>
                      <a:lnTo>
                        <a:pt x="0" y="211"/>
                      </a:lnTo>
                      <a:lnTo>
                        <a:pt x="2" y="231"/>
                      </a:lnTo>
                      <a:lnTo>
                        <a:pt x="4" y="252"/>
                      </a:lnTo>
                      <a:lnTo>
                        <a:pt x="10" y="273"/>
                      </a:lnTo>
                      <a:lnTo>
                        <a:pt x="17" y="292"/>
                      </a:lnTo>
                      <a:lnTo>
                        <a:pt x="25" y="311"/>
                      </a:lnTo>
                      <a:lnTo>
                        <a:pt x="35" y="327"/>
                      </a:lnTo>
                      <a:lnTo>
                        <a:pt x="48" y="344"/>
                      </a:lnTo>
                      <a:lnTo>
                        <a:pt x="62" y="359"/>
                      </a:lnTo>
                      <a:lnTo>
                        <a:pt x="77" y="371"/>
                      </a:lnTo>
                      <a:lnTo>
                        <a:pt x="92" y="384"/>
                      </a:lnTo>
                      <a:lnTo>
                        <a:pt x="110" y="394"/>
                      </a:lnTo>
                      <a:lnTo>
                        <a:pt x="129" y="402"/>
                      </a:lnTo>
                      <a:lnTo>
                        <a:pt x="148" y="411"/>
                      </a:lnTo>
                      <a:lnTo>
                        <a:pt x="167" y="415"/>
                      </a:lnTo>
                      <a:lnTo>
                        <a:pt x="187" y="419"/>
                      </a:lnTo>
                      <a:lnTo>
                        <a:pt x="210" y="419"/>
                      </a:lnTo>
                      <a:lnTo>
                        <a:pt x="210" y="419"/>
                      </a:lnTo>
                      <a:lnTo>
                        <a:pt x="231" y="419"/>
                      </a:lnTo>
                      <a:lnTo>
                        <a:pt x="252" y="415"/>
                      </a:lnTo>
                      <a:lnTo>
                        <a:pt x="273" y="411"/>
                      </a:lnTo>
                      <a:lnTo>
                        <a:pt x="292" y="402"/>
                      </a:lnTo>
                      <a:lnTo>
                        <a:pt x="310" y="394"/>
                      </a:lnTo>
                      <a:lnTo>
                        <a:pt x="327" y="384"/>
                      </a:lnTo>
                      <a:lnTo>
                        <a:pt x="344" y="371"/>
                      </a:lnTo>
                      <a:lnTo>
                        <a:pt x="358" y="359"/>
                      </a:lnTo>
                      <a:lnTo>
                        <a:pt x="371" y="344"/>
                      </a:lnTo>
                      <a:lnTo>
                        <a:pt x="383" y="327"/>
                      </a:lnTo>
                      <a:lnTo>
                        <a:pt x="394" y="311"/>
                      </a:lnTo>
                      <a:lnTo>
                        <a:pt x="404" y="292"/>
                      </a:lnTo>
                      <a:lnTo>
                        <a:pt x="410" y="273"/>
                      </a:lnTo>
                      <a:lnTo>
                        <a:pt x="415" y="252"/>
                      </a:lnTo>
                      <a:lnTo>
                        <a:pt x="419" y="231"/>
                      </a:lnTo>
                      <a:lnTo>
                        <a:pt x="421" y="211"/>
                      </a:lnTo>
                      <a:lnTo>
                        <a:pt x="421" y="211"/>
                      </a:lnTo>
                      <a:lnTo>
                        <a:pt x="419" y="188"/>
                      </a:lnTo>
                      <a:lnTo>
                        <a:pt x="415" y="167"/>
                      </a:lnTo>
                      <a:lnTo>
                        <a:pt x="410" y="148"/>
                      </a:lnTo>
                      <a:lnTo>
                        <a:pt x="404" y="127"/>
                      </a:lnTo>
                      <a:lnTo>
                        <a:pt x="394" y="111"/>
                      </a:lnTo>
                      <a:lnTo>
                        <a:pt x="383" y="92"/>
                      </a:lnTo>
                      <a:lnTo>
                        <a:pt x="371" y="77"/>
                      </a:lnTo>
                      <a:lnTo>
                        <a:pt x="358" y="61"/>
                      </a:lnTo>
                      <a:lnTo>
                        <a:pt x="344" y="48"/>
                      </a:lnTo>
                      <a:lnTo>
                        <a:pt x="327" y="36"/>
                      </a:lnTo>
                      <a:lnTo>
                        <a:pt x="310" y="25"/>
                      </a:lnTo>
                      <a:lnTo>
                        <a:pt x="292" y="17"/>
                      </a:lnTo>
                      <a:lnTo>
                        <a:pt x="273" y="8"/>
                      </a:lnTo>
                      <a:lnTo>
                        <a:pt x="252" y="4"/>
                      </a:lnTo>
                      <a:lnTo>
                        <a:pt x="231" y="0"/>
                      </a:lnTo>
                      <a:lnTo>
                        <a:pt x="210" y="0"/>
                      </a:lnTo>
                      <a:lnTo>
                        <a:pt x="210" y="0"/>
                      </a:lnTo>
                      <a:close/>
                      <a:moveTo>
                        <a:pt x="315" y="240"/>
                      </a:moveTo>
                      <a:lnTo>
                        <a:pt x="240" y="240"/>
                      </a:lnTo>
                      <a:lnTo>
                        <a:pt x="240" y="315"/>
                      </a:lnTo>
                      <a:lnTo>
                        <a:pt x="240" y="315"/>
                      </a:lnTo>
                      <a:lnTo>
                        <a:pt x="237" y="325"/>
                      </a:lnTo>
                      <a:lnTo>
                        <a:pt x="231" y="336"/>
                      </a:lnTo>
                      <a:lnTo>
                        <a:pt x="221" y="342"/>
                      </a:lnTo>
                      <a:lnTo>
                        <a:pt x="210" y="344"/>
                      </a:lnTo>
                      <a:lnTo>
                        <a:pt x="210" y="344"/>
                      </a:lnTo>
                      <a:lnTo>
                        <a:pt x="198" y="342"/>
                      </a:lnTo>
                      <a:lnTo>
                        <a:pt x="190" y="336"/>
                      </a:lnTo>
                      <a:lnTo>
                        <a:pt x="183" y="325"/>
                      </a:lnTo>
                      <a:lnTo>
                        <a:pt x="181" y="315"/>
                      </a:lnTo>
                      <a:lnTo>
                        <a:pt x="181" y="240"/>
                      </a:lnTo>
                      <a:lnTo>
                        <a:pt x="106" y="240"/>
                      </a:lnTo>
                      <a:lnTo>
                        <a:pt x="106" y="240"/>
                      </a:lnTo>
                      <a:lnTo>
                        <a:pt x="94" y="238"/>
                      </a:lnTo>
                      <a:lnTo>
                        <a:pt x="85" y="231"/>
                      </a:lnTo>
                      <a:lnTo>
                        <a:pt x="79" y="221"/>
                      </a:lnTo>
                      <a:lnTo>
                        <a:pt x="75" y="211"/>
                      </a:lnTo>
                      <a:lnTo>
                        <a:pt x="75" y="211"/>
                      </a:lnTo>
                      <a:lnTo>
                        <a:pt x="79" y="198"/>
                      </a:lnTo>
                      <a:lnTo>
                        <a:pt x="85" y="190"/>
                      </a:lnTo>
                      <a:lnTo>
                        <a:pt x="94" y="184"/>
                      </a:lnTo>
                      <a:lnTo>
                        <a:pt x="106" y="181"/>
                      </a:lnTo>
                      <a:lnTo>
                        <a:pt x="181" y="181"/>
                      </a:lnTo>
                      <a:lnTo>
                        <a:pt x="181" y="104"/>
                      </a:lnTo>
                      <a:lnTo>
                        <a:pt x="181" y="104"/>
                      </a:lnTo>
                      <a:lnTo>
                        <a:pt x="183" y="94"/>
                      </a:lnTo>
                      <a:lnTo>
                        <a:pt x="190" y="83"/>
                      </a:lnTo>
                      <a:lnTo>
                        <a:pt x="198" y="77"/>
                      </a:lnTo>
                      <a:lnTo>
                        <a:pt x="210" y="75"/>
                      </a:lnTo>
                      <a:lnTo>
                        <a:pt x="210" y="75"/>
                      </a:lnTo>
                      <a:lnTo>
                        <a:pt x="221" y="77"/>
                      </a:lnTo>
                      <a:lnTo>
                        <a:pt x="231" y="83"/>
                      </a:lnTo>
                      <a:lnTo>
                        <a:pt x="237" y="94"/>
                      </a:lnTo>
                      <a:lnTo>
                        <a:pt x="240" y="104"/>
                      </a:lnTo>
                      <a:lnTo>
                        <a:pt x="240" y="181"/>
                      </a:lnTo>
                      <a:lnTo>
                        <a:pt x="315" y="181"/>
                      </a:lnTo>
                      <a:lnTo>
                        <a:pt x="315" y="181"/>
                      </a:lnTo>
                      <a:lnTo>
                        <a:pt x="325" y="184"/>
                      </a:lnTo>
                      <a:lnTo>
                        <a:pt x="335" y="190"/>
                      </a:lnTo>
                      <a:lnTo>
                        <a:pt x="342" y="198"/>
                      </a:lnTo>
                      <a:lnTo>
                        <a:pt x="344" y="211"/>
                      </a:lnTo>
                      <a:lnTo>
                        <a:pt x="344" y="211"/>
                      </a:lnTo>
                      <a:lnTo>
                        <a:pt x="342" y="221"/>
                      </a:lnTo>
                      <a:lnTo>
                        <a:pt x="335" y="231"/>
                      </a:lnTo>
                      <a:lnTo>
                        <a:pt x="325" y="238"/>
                      </a:lnTo>
                      <a:lnTo>
                        <a:pt x="315" y="240"/>
                      </a:lnTo>
                      <a:lnTo>
                        <a:pt x="315"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sp>
            <p:nvSpPr>
              <p:cNvPr id="2" name="文本框 1">
                <a:extLst>
                  <a:ext uri="{FF2B5EF4-FFF2-40B4-BE49-F238E27FC236}">
                    <a16:creationId xmlns:a16="http://schemas.microsoft.com/office/drawing/2014/main" xmlns="" id="{C5013AC4-410C-4A13-A6B5-67BDC2D3775D}"/>
                  </a:ext>
                </a:extLst>
              </p:cNvPr>
              <p:cNvSpPr txBox="1"/>
              <p:nvPr/>
            </p:nvSpPr>
            <p:spPr>
              <a:xfrm>
                <a:off x="532328" y="3740835"/>
                <a:ext cx="2360740" cy="2243050"/>
              </a:xfrm>
              <a:prstGeom prst="rect">
                <a:avLst/>
              </a:prstGeom>
              <a:noFill/>
            </p:spPr>
            <p:txBody>
              <a:bodyPr wrap="square" rtlCol="0">
                <a:spAutoFit/>
              </a:bodyPr>
              <a:lstStyle/>
              <a:p>
                <a:pPr marL="0" marR="0" lvl="1" indent="0" algn="just" defTabSz="800100" rtl="0" eaLnBrk="1" fontAlgn="base" latinLnBrk="0" hangingPunct="1">
                  <a:lnSpc>
                    <a:spcPct val="150000"/>
                  </a:lnSpc>
                  <a:spcBef>
                    <a:spcPct val="0"/>
                  </a:spcBef>
                  <a:spcAft>
                    <a:spcPct val="150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社会主义开始作为一种新的社会制度发挥出历史作用</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xmlns="" id="{21A49D7C-E9FE-42C3-AE9D-C12891594EB7}"/>
                </a:ext>
              </a:extLst>
            </p:cNvPr>
            <p:cNvGrpSpPr/>
            <p:nvPr/>
          </p:nvGrpSpPr>
          <p:grpSpPr>
            <a:xfrm>
              <a:off x="3150529" y="2720642"/>
              <a:ext cx="2902377" cy="3623677"/>
              <a:chOff x="261510" y="2720642"/>
              <a:chExt cx="2902377" cy="3623677"/>
            </a:xfrm>
          </p:grpSpPr>
          <p:sp>
            <p:nvSpPr>
              <p:cNvPr id="35" name="Rounded Rectangle 40">
                <a:extLst>
                  <a:ext uri="{FF2B5EF4-FFF2-40B4-BE49-F238E27FC236}">
                    <a16:creationId xmlns:a16="http://schemas.microsoft.com/office/drawing/2014/main" xmlns="" id="{67A9CF58-9FF0-4CA9-AFB1-C8F89693210C}"/>
                  </a:ext>
                </a:extLst>
              </p:cNvPr>
              <p:cNvSpPr/>
              <p:nvPr/>
            </p:nvSpPr>
            <p:spPr>
              <a:xfrm>
                <a:off x="261510" y="2720642"/>
                <a:ext cx="2902377" cy="3623677"/>
              </a:xfrm>
              <a:prstGeom prst="roundRect">
                <a:avLst>
                  <a:gd name="adj" fmla="val 4619"/>
                </a:avLst>
              </a:prstGeom>
              <a:solidFill>
                <a:srgbClr val="F8F4E9"/>
              </a:solidFill>
              <a:ln w="19050" cap="flat" cmpd="sng" algn="ctr">
                <a:solidFill>
                  <a:srgbClr val="B26A3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36" name="Rectangle 41">
                <a:extLst>
                  <a:ext uri="{FF2B5EF4-FFF2-40B4-BE49-F238E27FC236}">
                    <a16:creationId xmlns:a16="http://schemas.microsoft.com/office/drawing/2014/main" xmlns="" id="{5925FD3D-5606-4800-A144-331F23A2C5E2}"/>
                  </a:ext>
                </a:extLst>
              </p:cNvPr>
              <p:cNvSpPr/>
              <p:nvPr/>
            </p:nvSpPr>
            <p:spPr>
              <a:xfrm>
                <a:off x="261510" y="3559031"/>
                <a:ext cx="2902376" cy="2606658"/>
              </a:xfrm>
              <a:prstGeom prst="rect">
                <a:avLst/>
              </a:prstGeom>
              <a:solidFill>
                <a:srgbClr val="B26A37"/>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37" name="Rectangle 47">
                <a:extLst>
                  <a:ext uri="{FF2B5EF4-FFF2-40B4-BE49-F238E27FC236}">
                    <a16:creationId xmlns:a16="http://schemas.microsoft.com/office/drawing/2014/main" xmlns="" id="{69EF6613-96AB-459A-86A1-944E76F3E002}"/>
                  </a:ext>
                </a:extLst>
              </p:cNvPr>
              <p:cNvSpPr/>
              <p:nvPr/>
            </p:nvSpPr>
            <p:spPr>
              <a:xfrm>
                <a:off x="1314078" y="2940339"/>
                <a:ext cx="1349776" cy="55399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000" b="1" i="0" u="none" strike="noStrike" kern="1200" cap="none" spc="0" normalizeH="0" baseline="0" noProof="0" dirty="0">
                    <a:ln>
                      <a:noFill/>
                    </a:ln>
                    <a:solidFill>
                      <a:srgbClr val="7C4926"/>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2</a:t>
                </a:r>
                <a:endParaRPr kumimoji="0" lang="en-US" sz="3000" b="1" i="0" u="none" strike="noStrike" kern="1200" cap="none" spc="0" normalizeH="0" baseline="0" noProof="0" dirty="0">
                  <a:ln>
                    <a:noFill/>
                  </a:ln>
                  <a:solidFill>
                    <a:srgbClr val="7C4926"/>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38" name="组合 34">
                <a:extLst>
                  <a:ext uri="{FF2B5EF4-FFF2-40B4-BE49-F238E27FC236}">
                    <a16:creationId xmlns:a16="http://schemas.microsoft.com/office/drawing/2014/main" xmlns="" id="{CFE6E45B-7BB1-4D17-B64D-CE8DE7A7ABC1}"/>
                  </a:ext>
                </a:extLst>
              </p:cNvPr>
              <p:cNvGrpSpPr/>
              <p:nvPr/>
            </p:nvGrpSpPr>
            <p:grpSpPr>
              <a:xfrm>
                <a:off x="487718" y="2975188"/>
                <a:ext cx="636118" cy="408586"/>
                <a:chOff x="3698875" y="4430713"/>
                <a:chExt cx="1868487" cy="1200150"/>
              </a:xfrm>
              <a:solidFill>
                <a:srgbClr val="7C4926"/>
              </a:solidFill>
            </p:grpSpPr>
            <p:sp>
              <p:nvSpPr>
                <p:cNvPr id="42" name="Freeform 11">
                  <a:extLst>
                    <a:ext uri="{FF2B5EF4-FFF2-40B4-BE49-F238E27FC236}">
                      <a16:creationId xmlns:a16="http://schemas.microsoft.com/office/drawing/2014/main" xmlns="" id="{FAC19D0F-A211-4499-BCC6-92A7ACC33741}"/>
                    </a:ext>
                  </a:extLst>
                </p:cNvPr>
                <p:cNvSpPr/>
                <p:nvPr/>
              </p:nvSpPr>
              <p:spPr bwMode="auto">
                <a:xfrm>
                  <a:off x="3843338" y="4430713"/>
                  <a:ext cx="1082675" cy="350838"/>
                </a:xfrm>
                <a:custGeom>
                  <a:avLst/>
                  <a:gdLst>
                    <a:gd name="T0" fmla="*/ 630 w 682"/>
                    <a:gd name="T1" fmla="*/ 221 h 221"/>
                    <a:gd name="T2" fmla="*/ 630 w 682"/>
                    <a:gd name="T3" fmla="*/ 221 h 221"/>
                    <a:gd name="T4" fmla="*/ 638 w 682"/>
                    <a:gd name="T5" fmla="*/ 189 h 221"/>
                    <a:gd name="T6" fmla="*/ 648 w 682"/>
                    <a:gd name="T7" fmla="*/ 160 h 221"/>
                    <a:gd name="T8" fmla="*/ 663 w 682"/>
                    <a:gd name="T9" fmla="*/ 135 h 221"/>
                    <a:gd name="T10" fmla="*/ 682 w 682"/>
                    <a:gd name="T11" fmla="*/ 110 h 221"/>
                    <a:gd name="T12" fmla="*/ 313 w 682"/>
                    <a:gd name="T13" fmla="*/ 110 h 221"/>
                    <a:gd name="T14" fmla="*/ 313 w 682"/>
                    <a:gd name="T15" fmla="*/ 52 h 221"/>
                    <a:gd name="T16" fmla="*/ 313 w 682"/>
                    <a:gd name="T17" fmla="*/ 52 h 221"/>
                    <a:gd name="T18" fmla="*/ 313 w 682"/>
                    <a:gd name="T19" fmla="*/ 41 h 221"/>
                    <a:gd name="T20" fmla="*/ 311 w 682"/>
                    <a:gd name="T21" fmla="*/ 31 h 221"/>
                    <a:gd name="T22" fmla="*/ 305 w 682"/>
                    <a:gd name="T23" fmla="*/ 23 h 221"/>
                    <a:gd name="T24" fmla="*/ 298 w 682"/>
                    <a:gd name="T25" fmla="*/ 14 h 221"/>
                    <a:gd name="T26" fmla="*/ 292 w 682"/>
                    <a:gd name="T27" fmla="*/ 8 h 221"/>
                    <a:gd name="T28" fmla="*/ 282 w 682"/>
                    <a:gd name="T29" fmla="*/ 4 h 221"/>
                    <a:gd name="T30" fmla="*/ 273 w 682"/>
                    <a:gd name="T31" fmla="*/ 2 h 221"/>
                    <a:gd name="T32" fmla="*/ 263 w 682"/>
                    <a:gd name="T33" fmla="*/ 0 h 221"/>
                    <a:gd name="T34" fmla="*/ 53 w 682"/>
                    <a:gd name="T35" fmla="*/ 0 h 221"/>
                    <a:gd name="T36" fmla="*/ 53 w 682"/>
                    <a:gd name="T37" fmla="*/ 0 h 221"/>
                    <a:gd name="T38" fmla="*/ 42 w 682"/>
                    <a:gd name="T39" fmla="*/ 2 h 221"/>
                    <a:gd name="T40" fmla="*/ 32 w 682"/>
                    <a:gd name="T41" fmla="*/ 4 h 221"/>
                    <a:gd name="T42" fmla="*/ 23 w 682"/>
                    <a:gd name="T43" fmla="*/ 8 h 221"/>
                    <a:gd name="T44" fmla="*/ 17 w 682"/>
                    <a:gd name="T45" fmla="*/ 14 h 221"/>
                    <a:gd name="T46" fmla="*/ 11 w 682"/>
                    <a:gd name="T47" fmla="*/ 23 h 221"/>
                    <a:gd name="T48" fmla="*/ 5 w 682"/>
                    <a:gd name="T49" fmla="*/ 31 h 221"/>
                    <a:gd name="T50" fmla="*/ 3 w 682"/>
                    <a:gd name="T51" fmla="*/ 41 h 221"/>
                    <a:gd name="T52" fmla="*/ 0 w 682"/>
                    <a:gd name="T53" fmla="*/ 52 h 221"/>
                    <a:gd name="T54" fmla="*/ 0 w 682"/>
                    <a:gd name="T55" fmla="*/ 221 h 221"/>
                    <a:gd name="T56" fmla="*/ 630 w 682"/>
                    <a:gd name="T5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2" h="221">
                      <a:moveTo>
                        <a:pt x="630" y="221"/>
                      </a:moveTo>
                      <a:lnTo>
                        <a:pt x="630" y="221"/>
                      </a:lnTo>
                      <a:lnTo>
                        <a:pt x="638" y="189"/>
                      </a:lnTo>
                      <a:lnTo>
                        <a:pt x="648" y="160"/>
                      </a:lnTo>
                      <a:lnTo>
                        <a:pt x="663" y="135"/>
                      </a:lnTo>
                      <a:lnTo>
                        <a:pt x="682" y="110"/>
                      </a:lnTo>
                      <a:lnTo>
                        <a:pt x="313" y="110"/>
                      </a:lnTo>
                      <a:lnTo>
                        <a:pt x="313" y="52"/>
                      </a:lnTo>
                      <a:lnTo>
                        <a:pt x="313" y="52"/>
                      </a:lnTo>
                      <a:lnTo>
                        <a:pt x="313" y="41"/>
                      </a:lnTo>
                      <a:lnTo>
                        <a:pt x="311" y="31"/>
                      </a:lnTo>
                      <a:lnTo>
                        <a:pt x="305" y="23"/>
                      </a:lnTo>
                      <a:lnTo>
                        <a:pt x="298" y="14"/>
                      </a:lnTo>
                      <a:lnTo>
                        <a:pt x="292" y="8"/>
                      </a:lnTo>
                      <a:lnTo>
                        <a:pt x="282" y="4"/>
                      </a:lnTo>
                      <a:lnTo>
                        <a:pt x="273" y="2"/>
                      </a:lnTo>
                      <a:lnTo>
                        <a:pt x="263" y="0"/>
                      </a:lnTo>
                      <a:lnTo>
                        <a:pt x="53" y="0"/>
                      </a:lnTo>
                      <a:lnTo>
                        <a:pt x="53" y="0"/>
                      </a:lnTo>
                      <a:lnTo>
                        <a:pt x="42" y="2"/>
                      </a:lnTo>
                      <a:lnTo>
                        <a:pt x="32" y="4"/>
                      </a:lnTo>
                      <a:lnTo>
                        <a:pt x="23" y="8"/>
                      </a:lnTo>
                      <a:lnTo>
                        <a:pt x="17" y="14"/>
                      </a:lnTo>
                      <a:lnTo>
                        <a:pt x="11" y="23"/>
                      </a:lnTo>
                      <a:lnTo>
                        <a:pt x="5" y="31"/>
                      </a:lnTo>
                      <a:lnTo>
                        <a:pt x="3" y="41"/>
                      </a:lnTo>
                      <a:lnTo>
                        <a:pt x="0" y="52"/>
                      </a:lnTo>
                      <a:lnTo>
                        <a:pt x="0" y="221"/>
                      </a:lnTo>
                      <a:lnTo>
                        <a:pt x="630" y="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3" name="Freeform 12">
                  <a:extLst>
                    <a:ext uri="{FF2B5EF4-FFF2-40B4-BE49-F238E27FC236}">
                      <a16:creationId xmlns:a16="http://schemas.microsoft.com/office/drawing/2014/main" xmlns="" id="{6FB22D26-A00A-4372-813B-93AE9DA0379C}"/>
                    </a:ext>
                  </a:extLst>
                </p:cNvPr>
                <p:cNvSpPr/>
                <p:nvPr/>
              </p:nvSpPr>
              <p:spPr bwMode="auto">
                <a:xfrm>
                  <a:off x="3698875" y="4837113"/>
                  <a:ext cx="1527175" cy="793750"/>
                </a:xfrm>
                <a:custGeom>
                  <a:avLst/>
                  <a:gdLst>
                    <a:gd name="T0" fmla="*/ 714 w 962"/>
                    <a:gd name="T1" fmla="*/ 17 h 500"/>
                    <a:gd name="T2" fmla="*/ 714 w 962"/>
                    <a:gd name="T3" fmla="*/ 17 h 500"/>
                    <a:gd name="T4" fmla="*/ 714 w 962"/>
                    <a:gd name="T5" fmla="*/ 0 h 500"/>
                    <a:gd name="T6" fmla="*/ 37 w 962"/>
                    <a:gd name="T7" fmla="*/ 0 h 500"/>
                    <a:gd name="T8" fmla="*/ 37 w 962"/>
                    <a:gd name="T9" fmla="*/ 0 h 500"/>
                    <a:gd name="T10" fmla="*/ 29 w 962"/>
                    <a:gd name="T11" fmla="*/ 0 h 500"/>
                    <a:gd name="T12" fmla="*/ 21 w 962"/>
                    <a:gd name="T13" fmla="*/ 2 h 500"/>
                    <a:gd name="T14" fmla="*/ 14 w 962"/>
                    <a:gd name="T15" fmla="*/ 4 h 500"/>
                    <a:gd name="T16" fmla="*/ 10 w 962"/>
                    <a:gd name="T17" fmla="*/ 8 h 500"/>
                    <a:gd name="T18" fmla="*/ 6 w 962"/>
                    <a:gd name="T19" fmla="*/ 15 h 500"/>
                    <a:gd name="T20" fmla="*/ 2 w 962"/>
                    <a:gd name="T21" fmla="*/ 19 h 500"/>
                    <a:gd name="T22" fmla="*/ 0 w 962"/>
                    <a:gd name="T23" fmla="*/ 33 h 500"/>
                    <a:gd name="T24" fmla="*/ 0 w 962"/>
                    <a:gd name="T25" fmla="*/ 33 h 500"/>
                    <a:gd name="T26" fmla="*/ 2 w 962"/>
                    <a:gd name="T27" fmla="*/ 46 h 500"/>
                    <a:gd name="T28" fmla="*/ 106 w 962"/>
                    <a:gd name="T29" fmla="*/ 448 h 500"/>
                    <a:gd name="T30" fmla="*/ 106 w 962"/>
                    <a:gd name="T31" fmla="*/ 448 h 500"/>
                    <a:gd name="T32" fmla="*/ 110 w 962"/>
                    <a:gd name="T33" fmla="*/ 458 h 500"/>
                    <a:gd name="T34" fmla="*/ 114 w 962"/>
                    <a:gd name="T35" fmla="*/ 469 h 500"/>
                    <a:gd name="T36" fmla="*/ 123 w 962"/>
                    <a:gd name="T37" fmla="*/ 477 h 500"/>
                    <a:gd name="T38" fmla="*/ 131 w 962"/>
                    <a:gd name="T39" fmla="*/ 485 h 500"/>
                    <a:gd name="T40" fmla="*/ 141 w 962"/>
                    <a:gd name="T41" fmla="*/ 492 h 500"/>
                    <a:gd name="T42" fmla="*/ 152 w 962"/>
                    <a:gd name="T43" fmla="*/ 496 h 500"/>
                    <a:gd name="T44" fmla="*/ 162 w 962"/>
                    <a:gd name="T45" fmla="*/ 500 h 500"/>
                    <a:gd name="T46" fmla="*/ 175 w 962"/>
                    <a:gd name="T47" fmla="*/ 500 h 500"/>
                    <a:gd name="T48" fmla="*/ 848 w 962"/>
                    <a:gd name="T49" fmla="*/ 500 h 500"/>
                    <a:gd name="T50" fmla="*/ 848 w 962"/>
                    <a:gd name="T51" fmla="*/ 500 h 500"/>
                    <a:gd name="T52" fmla="*/ 858 w 962"/>
                    <a:gd name="T53" fmla="*/ 500 h 500"/>
                    <a:gd name="T54" fmla="*/ 868 w 962"/>
                    <a:gd name="T55" fmla="*/ 496 h 500"/>
                    <a:gd name="T56" fmla="*/ 879 w 962"/>
                    <a:gd name="T57" fmla="*/ 492 h 500"/>
                    <a:gd name="T58" fmla="*/ 889 w 962"/>
                    <a:gd name="T59" fmla="*/ 485 h 500"/>
                    <a:gd name="T60" fmla="*/ 898 w 962"/>
                    <a:gd name="T61" fmla="*/ 477 h 500"/>
                    <a:gd name="T62" fmla="*/ 906 w 962"/>
                    <a:gd name="T63" fmla="*/ 469 h 500"/>
                    <a:gd name="T64" fmla="*/ 912 w 962"/>
                    <a:gd name="T65" fmla="*/ 458 h 500"/>
                    <a:gd name="T66" fmla="*/ 914 w 962"/>
                    <a:gd name="T67" fmla="*/ 448 h 500"/>
                    <a:gd name="T68" fmla="*/ 962 w 962"/>
                    <a:gd name="T69" fmla="*/ 269 h 500"/>
                    <a:gd name="T70" fmla="*/ 962 w 962"/>
                    <a:gd name="T71" fmla="*/ 269 h 500"/>
                    <a:gd name="T72" fmla="*/ 937 w 962"/>
                    <a:gd name="T73" fmla="*/ 267 h 500"/>
                    <a:gd name="T74" fmla="*/ 912 w 962"/>
                    <a:gd name="T75" fmla="*/ 262 h 500"/>
                    <a:gd name="T76" fmla="*/ 887 w 962"/>
                    <a:gd name="T77" fmla="*/ 256 h 500"/>
                    <a:gd name="T78" fmla="*/ 864 w 962"/>
                    <a:gd name="T79" fmla="*/ 248 h 500"/>
                    <a:gd name="T80" fmla="*/ 843 w 962"/>
                    <a:gd name="T81" fmla="*/ 235 h 500"/>
                    <a:gd name="T82" fmla="*/ 823 w 962"/>
                    <a:gd name="T83" fmla="*/ 223 h 500"/>
                    <a:gd name="T84" fmla="*/ 804 w 962"/>
                    <a:gd name="T85" fmla="*/ 208 h 500"/>
                    <a:gd name="T86" fmla="*/ 787 w 962"/>
                    <a:gd name="T87" fmla="*/ 192 h 500"/>
                    <a:gd name="T88" fmla="*/ 771 w 962"/>
                    <a:gd name="T89" fmla="*/ 175 h 500"/>
                    <a:gd name="T90" fmla="*/ 756 w 962"/>
                    <a:gd name="T91" fmla="*/ 156 h 500"/>
                    <a:gd name="T92" fmla="*/ 743 w 962"/>
                    <a:gd name="T93" fmla="*/ 135 h 500"/>
                    <a:gd name="T94" fmla="*/ 733 w 962"/>
                    <a:gd name="T95" fmla="*/ 112 h 500"/>
                    <a:gd name="T96" fmla="*/ 725 w 962"/>
                    <a:gd name="T97" fmla="*/ 90 h 500"/>
                    <a:gd name="T98" fmla="*/ 718 w 962"/>
                    <a:gd name="T99" fmla="*/ 67 h 500"/>
                    <a:gd name="T100" fmla="*/ 714 w 962"/>
                    <a:gd name="T101" fmla="*/ 42 h 500"/>
                    <a:gd name="T102" fmla="*/ 714 w 962"/>
                    <a:gd name="T103" fmla="*/ 17 h 500"/>
                    <a:gd name="T104" fmla="*/ 714 w 962"/>
                    <a:gd name="T105" fmla="*/ 17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2" h="500">
                      <a:moveTo>
                        <a:pt x="714" y="17"/>
                      </a:moveTo>
                      <a:lnTo>
                        <a:pt x="714" y="17"/>
                      </a:lnTo>
                      <a:lnTo>
                        <a:pt x="714" y="0"/>
                      </a:lnTo>
                      <a:lnTo>
                        <a:pt x="37" y="0"/>
                      </a:lnTo>
                      <a:lnTo>
                        <a:pt x="37" y="0"/>
                      </a:lnTo>
                      <a:lnTo>
                        <a:pt x="29" y="0"/>
                      </a:lnTo>
                      <a:lnTo>
                        <a:pt x="21" y="2"/>
                      </a:lnTo>
                      <a:lnTo>
                        <a:pt x="14" y="4"/>
                      </a:lnTo>
                      <a:lnTo>
                        <a:pt x="10" y="8"/>
                      </a:lnTo>
                      <a:lnTo>
                        <a:pt x="6" y="15"/>
                      </a:lnTo>
                      <a:lnTo>
                        <a:pt x="2" y="19"/>
                      </a:lnTo>
                      <a:lnTo>
                        <a:pt x="0" y="33"/>
                      </a:lnTo>
                      <a:lnTo>
                        <a:pt x="0" y="33"/>
                      </a:lnTo>
                      <a:lnTo>
                        <a:pt x="2" y="46"/>
                      </a:lnTo>
                      <a:lnTo>
                        <a:pt x="106" y="448"/>
                      </a:lnTo>
                      <a:lnTo>
                        <a:pt x="106" y="448"/>
                      </a:lnTo>
                      <a:lnTo>
                        <a:pt x="110" y="458"/>
                      </a:lnTo>
                      <a:lnTo>
                        <a:pt x="114" y="469"/>
                      </a:lnTo>
                      <a:lnTo>
                        <a:pt x="123" y="477"/>
                      </a:lnTo>
                      <a:lnTo>
                        <a:pt x="131" y="485"/>
                      </a:lnTo>
                      <a:lnTo>
                        <a:pt x="141" y="492"/>
                      </a:lnTo>
                      <a:lnTo>
                        <a:pt x="152" y="496"/>
                      </a:lnTo>
                      <a:lnTo>
                        <a:pt x="162" y="500"/>
                      </a:lnTo>
                      <a:lnTo>
                        <a:pt x="175" y="500"/>
                      </a:lnTo>
                      <a:lnTo>
                        <a:pt x="848" y="500"/>
                      </a:lnTo>
                      <a:lnTo>
                        <a:pt x="848" y="500"/>
                      </a:lnTo>
                      <a:lnTo>
                        <a:pt x="858" y="500"/>
                      </a:lnTo>
                      <a:lnTo>
                        <a:pt x="868" y="496"/>
                      </a:lnTo>
                      <a:lnTo>
                        <a:pt x="879" y="492"/>
                      </a:lnTo>
                      <a:lnTo>
                        <a:pt x="889" y="485"/>
                      </a:lnTo>
                      <a:lnTo>
                        <a:pt x="898" y="477"/>
                      </a:lnTo>
                      <a:lnTo>
                        <a:pt x="906" y="469"/>
                      </a:lnTo>
                      <a:lnTo>
                        <a:pt x="912" y="458"/>
                      </a:lnTo>
                      <a:lnTo>
                        <a:pt x="914" y="448"/>
                      </a:lnTo>
                      <a:lnTo>
                        <a:pt x="962" y="269"/>
                      </a:lnTo>
                      <a:lnTo>
                        <a:pt x="962" y="269"/>
                      </a:lnTo>
                      <a:lnTo>
                        <a:pt x="937" y="267"/>
                      </a:lnTo>
                      <a:lnTo>
                        <a:pt x="912" y="262"/>
                      </a:lnTo>
                      <a:lnTo>
                        <a:pt x="887" y="256"/>
                      </a:lnTo>
                      <a:lnTo>
                        <a:pt x="864" y="248"/>
                      </a:lnTo>
                      <a:lnTo>
                        <a:pt x="843" y="235"/>
                      </a:lnTo>
                      <a:lnTo>
                        <a:pt x="823" y="223"/>
                      </a:lnTo>
                      <a:lnTo>
                        <a:pt x="804" y="208"/>
                      </a:lnTo>
                      <a:lnTo>
                        <a:pt x="787" y="192"/>
                      </a:lnTo>
                      <a:lnTo>
                        <a:pt x="771" y="175"/>
                      </a:lnTo>
                      <a:lnTo>
                        <a:pt x="756" y="156"/>
                      </a:lnTo>
                      <a:lnTo>
                        <a:pt x="743" y="135"/>
                      </a:lnTo>
                      <a:lnTo>
                        <a:pt x="733" y="112"/>
                      </a:lnTo>
                      <a:lnTo>
                        <a:pt x="725" y="90"/>
                      </a:lnTo>
                      <a:lnTo>
                        <a:pt x="718" y="67"/>
                      </a:lnTo>
                      <a:lnTo>
                        <a:pt x="714" y="42"/>
                      </a:lnTo>
                      <a:lnTo>
                        <a:pt x="714" y="17"/>
                      </a:lnTo>
                      <a:lnTo>
                        <a:pt x="71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4" name="Freeform 13">
                  <a:extLst>
                    <a:ext uri="{FF2B5EF4-FFF2-40B4-BE49-F238E27FC236}">
                      <a16:creationId xmlns:a16="http://schemas.microsoft.com/office/drawing/2014/main" xmlns="" id="{E7E855F7-4ECA-4446-8489-6F9952709EE6}"/>
                    </a:ext>
                  </a:extLst>
                </p:cNvPr>
                <p:cNvSpPr>
                  <a:spLocks noEditPoints="1"/>
                </p:cNvSpPr>
                <p:nvPr/>
              </p:nvSpPr>
              <p:spPr bwMode="auto">
                <a:xfrm>
                  <a:off x="4899025" y="4529138"/>
                  <a:ext cx="668337" cy="665163"/>
                </a:xfrm>
                <a:custGeom>
                  <a:avLst/>
                  <a:gdLst>
                    <a:gd name="T0" fmla="*/ 210 w 421"/>
                    <a:gd name="T1" fmla="*/ 0 h 419"/>
                    <a:gd name="T2" fmla="*/ 167 w 421"/>
                    <a:gd name="T3" fmla="*/ 4 h 419"/>
                    <a:gd name="T4" fmla="*/ 129 w 421"/>
                    <a:gd name="T5" fmla="*/ 17 h 419"/>
                    <a:gd name="T6" fmla="*/ 92 w 421"/>
                    <a:gd name="T7" fmla="*/ 36 h 419"/>
                    <a:gd name="T8" fmla="*/ 62 w 421"/>
                    <a:gd name="T9" fmla="*/ 61 h 419"/>
                    <a:gd name="T10" fmla="*/ 35 w 421"/>
                    <a:gd name="T11" fmla="*/ 92 h 419"/>
                    <a:gd name="T12" fmla="*/ 17 w 421"/>
                    <a:gd name="T13" fmla="*/ 127 h 419"/>
                    <a:gd name="T14" fmla="*/ 4 w 421"/>
                    <a:gd name="T15" fmla="*/ 167 h 419"/>
                    <a:gd name="T16" fmla="*/ 0 w 421"/>
                    <a:gd name="T17" fmla="*/ 211 h 419"/>
                    <a:gd name="T18" fmla="*/ 2 w 421"/>
                    <a:gd name="T19" fmla="*/ 231 h 419"/>
                    <a:gd name="T20" fmla="*/ 10 w 421"/>
                    <a:gd name="T21" fmla="*/ 273 h 419"/>
                    <a:gd name="T22" fmla="*/ 25 w 421"/>
                    <a:gd name="T23" fmla="*/ 311 h 419"/>
                    <a:gd name="T24" fmla="*/ 48 w 421"/>
                    <a:gd name="T25" fmla="*/ 344 h 419"/>
                    <a:gd name="T26" fmla="*/ 77 w 421"/>
                    <a:gd name="T27" fmla="*/ 371 h 419"/>
                    <a:gd name="T28" fmla="*/ 110 w 421"/>
                    <a:gd name="T29" fmla="*/ 394 h 419"/>
                    <a:gd name="T30" fmla="*/ 148 w 421"/>
                    <a:gd name="T31" fmla="*/ 411 h 419"/>
                    <a:gd name="T32" fmla="*/ 187 w 421"/>
                    <a:gd name="T33" fmla="*/ 419 h 419"/>
                    <a:gd name="T34" fmla="*/ 210 w 421"/>
                    <a:gd name="T35" fmla="*/ 419 h 419"/>
                    <a:gd name="T36" fmla="*/ 252 w 421"/>
                    <a:gd name="T37" fmla="*/ 415 h 419"/>
                    <a:gd name="T38" fmla="*/ 292 w 421"/>
                    <a:gd name="T39" fmla="*/ 402 h 419"/>
                    <a:gd name="T40" fmla="*/ 327 w 421"/>
                    <a:gd name="T41" fmla="*/ 384 h 419"/>
                    <a:gd name="T42" fmla="*/ 358 w 421"/>
                    <a:gd name="T43" fmla="*/ 359 h 419"/>
                    <a:gd name="T44" fmla="*/ 383 w 421"/>
                    <a:gd name="T45" fmla="*/ 327 h 419"/>
                    <a:gd name="T46" fmla="*/ 404 w 421"/>
                    <a:gd name="T47" fmla="*/ 292 h 419"/>
                    <a:gd name="T48" fmla="*/ 415 w 421"/>
                    <a:gd name="T49" fmla="*/ 252 h 419"/>
                    <a:gd name="T50" fmla="*/ 421 w 421"/>
                    <a:gd name="T51" fmla="*/ 211 h 419"/>
                    <a:gd name="T52" fmla="*/ 419 w 421"/>
                    <a:gd name="T53" fmla="*/ 188 h 419"/>
                    <a:gd name="T54" fmla="*/ 410 w 421"/>
                    <a:gd name="T55" fmla="*/ 148 h 419"/>
                    <a:gd name="T56" fmla="*/ 394 w 421"/>
                    <a:gd name="T57" fmla="*/ 111 h 419"/>
                    <a:gd name="T58" fmla="*/ 371 w 421"/>
                    <a:gd name="T59" fmla="*/ 77 h 419"/>
                    <a:gd name="T60" fmla="*/ 344 w 421"/>
                    <a:gd name="T61" fmla="*/ 48 h 419"/>
                    <a:gd name="T62" fmla="*/ 310 w 421"/>
                    <a:gd name="T63" fmla="*/ 25 h 419"/>
                    <a:gd name="T64" fmla="*/ 273 w 421"/>
                    <a:gd name="T65" fmla="*/ 8 h 419"/>
                    <a:gd name="T66" fmla="*/ 231 w 421"/>
                    <a:gd name="T67" fmla="*/ 0 h 419"/>
                    <a:gd name="T68" fmla="*/ 210 w 421"/>
                    <a:gd name="T69" fmla="*/ 0 h 419"/>
                    <a:gd name="T70" fmla="*/ 240 w 421"/>
                    <a:gd name="T71" fmla="*/ 240 h 419"/>
                    <a:gd name="T72" fmla="*/ 240 w 421"/>
                    <a:gd name="T73" fmla="*/ 315 h 419"/>
                    <a:gd name="T74" fmla="*/ 231 w 421"/>
                    <a:gd name="T75" fmla="*/ 336 h 419"/>
                    <a:gd name="T76" fmla="*/ 210 w 421"/>
                    <a:gd name="T77" fmla="*/ 344 h 419"/>
                    <a:gd name="T78" fmla="*/ 198 w 421"/>
                    <a:gd name="T79" fmla="*/ 342 h 419"/>
                    <a:gd name="T80" fmla="*/ 183 w 421"/>
                    <a:gd name="T81" fmla="*/ 325 h 419"/>
                    <a:gd name="T82" fmla="*/ 181 w 421"/>
                    <a:gd name="T83" fmla="*/ 240 h 419"/>
                    <a:gd name="T84" fmla="*/ 106 w 421"/>
                    <a:gd name="T85" fmla="*/ 240 h 419"/>
                    <a:gd name="T86" fmla="*/ 85 w 421"/>
                    <a:gd name="T87" fmla="*/ 231 h 419"/>
                    <a:gd name="T88" fmla="*/ 75 w 421"/>
                    <a:gd name="T89" fmla="*/ 211 h 419"/>
                    <a:gd name="T90" fmla="*/ 79 w 421"/>
                    <a:gd name="T91" fmla="*/ 198 h 419"/>
                    <a:gd name="T92" fmla="*/ 94 w 421"/>
                    <a:gd name="T93" fmla="*/ 184 h 419"/>
                    <a:gd name="T94" fmla="*/ 181 w 421"/>
                    <a:gd name="T95" fmla="*/ 181 h 419"/>
                    <a:gd name="T96" fmla="*/ 181 w 421"/>
                    <a:gd name="T97" fmla="*/ 104 h 419"/>
                    <a:gd name="T98" fmla="*/ 190 w 421"/>
                    <a:gd name="T99" fmla="*/ 83 h 419"/>
                    <a:gd name="T100" fmla="*/ 210 w 421"/>
                    <a:gd name="T101" fmla="*/ 75 h 419"/>
                    <a:gd name="T102" fmla="*/ 221 w 421"/>
                    <a:gd name="T103" fmla="*/ 77 h 419"/>
                    <a:gd name="T104" fmla="*/ 237 w 421"/>
                    <a:gd name="T105" fmla="*/ 94 h 419"/>
                    <a:gd name="T106" fmla="*/ 240 w 421"/>
                    <a:gd name="T107" fmla="*/ 181 h 419"/>
                    <a:gd name="T108" fmla="*/ 315 w 421"/>
                    <a:gd name="T109" fmla="*/ 181 h 419"/>
                    <a:gd name="T110" fmla="*/ 335 w 421"/>
                    <a:gd name="T111" fmla="*/ 190 h 419"/>
                    <a:gd name="T112" fmla="*/ 344 w 421"/>
                    <a:gd name="T113" fmla="*/ 211 h 419"/>
                    <a:gd name="T114" fmla="*/ 342 w 421"/>
                    <a:gd name="T115" fmla="*/ 221 h 419"/>
                    <a:gd name="T116" fmla="*/ 325 w 421"/>
                    <a:gd name="T117" fmla="*/ 238 h 419"/>
                    <a:gd name="T118" fmla="*/ 315 w 421"/>
                    <a:gd name="T119" fmla="*/ 24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 h="419">
                      <a:moveTo>
                        <a:pt x="210" y="0"/>
                      </a:moveTo>
                      <a:lnTo>
                        <a:pt x="210" y="0"/>
                      </a:lnTo>
                      <a:lnTo>
                        <a:pt x="187" y="0"/>
                      </a:lnTo>
                      <a:lnTo>
                        <a:pt x="167" y="4"/>
                      </a:lnTo>
                      <a:lnTo>
                        <a:pt x="148" y="8"/>
                      </a:lnTo>
                      <a:lnTo>
                        <a:pt x="129" y="17"/>
                      </a:lnTo>
                      <a:lnTo>
                        <a:pt x="110" y="25"/>
                      </a:lnTo>
                      <a:lnTo>
                        <a:pt x="92" y="36"/>
                      </a:lnTo>
                      <a:lnTo>
                        <a:pt x="77" y="48"/>
                      </a:lnTo>
                      <a:lnTo>
                        <a:pt x="62" y="61"/>
                      </a:lnTo>
                      <a:lnTo>
                        <a:pt x="48" y="77"/>
                      </a:lnTo>
                      <a:lnTo>
                        <a:pt x="35" y="92"/>
                      </a:lnTo>
                      <a:lnTo>
                        <a:pt x="25" y="111"/>
                      </a:lnTo>
                      <a:lnTo>
                        <a:pt x="17" y="127"/>
                      </a:lnTo>
                      <a:lnTo>
                        <a:pt x="10" y="148"/>
                      </a:lnTo>
                      <a:lnTo>
                        <a:pt x="4" y="167"/>
                      </a:lnTo>
                      <a:lnTo>
                        <a:pt x="2" y="188"/>
                      </a:lnTo>
                      <a:lnTo>
                        <a:pt x="0" y="211"/>
                      </a:lnTo>
                      <a:lnTo>
                        <a:pt x="0" y="211"/>
                      </a:lnTo>
                      <a:lnTo>
                        <a:pt x="2" y="231"/>
                      </a:lnTo>
                      <a:lnTo>
                        <a:pt x="4" y="252"/>
                      </a:lnTo>
                      <a:lnTo>
                        <a:pt x="10" y="273"/>
                      </a:lnTo>
                      <a:lnTo>
                        <a:pt x="17" y="292"/>
                      </a:lnTo>
                      <a:lnTo>
                        <a:pt x="25" y="311"/>
                      </a:lnTo>
                      <a:lnTo>
                        <a:pt x="35" y="327"/>
                      </a:lnTo>
                      <a:lnTo>
                        <a:pt x="48" y="344"/>
                      </a:lnTo>
                      <a:lnTo>
                        <a:pt x="62" y="359"/>
                      </a:lnTo>
                      <a:lnTo>
                        <a:pt x="77" y="371"/>
                      </a:lnTo>
                      <a:lnTo>
                        <a:pt x="92" y="384"/>
                      </a:lnTo>
                      <a:lnTo>
                        <a:pt x="110" y="394"/>
                      </a:lnTo>
                      <a:lnTo>
                        <a:pt x="129" y="402"/>
                      </a:lnTo>
                      <a:lnTo>
                        <a:pt x="148" y="411"/>
                      </a:lnTo>
                      <a:lnTo>
                        <a:pt x="167" y="415"/>
                      </a:lnTo>
                      <a:lnTo>
                        <a:pt x="187" y="419"/>
                      </a:lnTo>
                      <a:lnTo>
                        <a:pt x="210" y="419"/>
                      </a:lnTo>
                      <a:lnTo>
                        <a:pt x="210" y="419"/>
                      </a:lnTo>
                      <a:lnTo>
                        <a:pt x="231" y="419"/>
                      </a:lnTo>
                      <a:lnTo>
                        <a:pt x="252" y="415"/>
                      </a:lnTo>
                      <a:lnTo>
                        <a:pt x="273" y="411"/>
                      </a:lnTo>
                      <a:lnTo>
                        <a:pt x="292" y="402"/>
                      </a:lnTo>
                      <a:lnTo>
                        <a:pt x="310" y="394"/>
                      </a:lnTo>
                      <a:lnTo>
                        <a:pt x="327" y="384"/>
                      </a:lnTo>
                      <a:lnTo>
                        <a:pt x="344" y="371"/>
                      </a:lnTo>
                      <a:lnTo>
                        <a:pt x="358" y="359"/>
                      </a:lnTo>
                      <a:lnTo>
                        <a:pt x="371" y="344"/>
                      </a:lnTo>
                      <a:lnTo>
                        <a:pt x="383" y="327"/>
                      </a:lnTo>
                      <a:lnTo>
                        <a:pt x="394" y="311"/>
                      </a:lnTo>
                      <a:lnTo>
                        <a:pt x="404" y="292"/>
                      </a:lnTo>
                      <a:lnTo>
                        <a:pt x="410" y="273"/>
                      </a:lnTo>
                      <a:lnTo>
                        <a:pt x="415" y="252"/>
                      </a:lnTo>
                      <a:lnTo>
                        <a:pt x="419" y="231"/>
                      </a:lnTo>
                      <a:lnTo>
                        <a:pt x="421" y="211"/>
                      </a:lnTo>
                      <a:lnTo>
                        <a:pt x="421" y="211"/>
                      </a:lnTo>
                      <a:lnTo>
                        <a:pt x="419" y="188"/>
                      </a:lnTo>
                      <a:lnTo>
                        <a:pt x="415" y="167"/>
                      </a:lnTo>
                      <a:lnTo>
                        <a:pt x="410" y="148"/>
                      </a:lnTo>
                      <a:lnTo>
                        <a:pt x="404" y="127"/>
                      </a:lnTo>
                      <a:lnTo>
                        <a:pt x="394" y="111"/>
                      </a:lnTo>
                      <a:lnTo>
                        <a:pt x="383" y="92"/>
                      </a:lnTo>
                      <a:lnTo>
                        <a:pt x="371" y="77"/>
                      </a:lnTo>
                      <a:lnTo>
                        <a:pt x="358" y="61"/>
                      </a:lnTo>
                      <a:lnTo>
                        <a:pt x="344" y="48"/>
                      </a:lnTo>
                      <a:lnTo>
                        <a:pt x="327" y="36"/>
                      </a:lnTo>
                      <a:lnTo>
                        <a:pt x="310" y="25"/>
                      </a:lnTo>
                      <a:lnTo>
                        <a:pt x="292" y="17"/>
                      </a:lnTo>
                      <a:lnTo>
                        <a:pt x="273" y="8"/>
                      </a:lnTo>
                      <a:lnTo>
                        <a:pt x="252" y="4"/>
                      </a:lnTo>
                      <a:lnTo>
                        <a:pt x="231" y="0"/>
                      </a:lnTo>
                      <a:lnTo>
                        <a:pt x="210" y="0"/>
                      </a:lnTo>
                      <a:lnTo>
                        <a:pt x="210" y="0"/>
                      </a:lnTo>
                      <a:close/>
                      <a:moveTo>
                        <a:pt x="315" y="240"/>
                      </a:moveTo>
                      <a:lnTo>
                        <a:pt x="240" y="240"/>
                      </a:lnTo>
                      <a:lnTo>
                        <a:pt x="240" y="315"/>
                      </a:lnTo>
                      <a:lnTo>
                        <a:pt x="240" y="315"/>
                      </a:lnTo>
                      <a:lnTo>
                        <a:pt x="237" y="325"/>
                      </a:lnTo>
                      <a:lnTo>
                        <a:pt x="231" y="336"/>
                      </a:lnTo>
                      <a:lnTo>
                        <a:pt x="221" y="342"/>
                      </a:lnTo>
                      <a:lnTo>
                        <a:pt x="210" y="344"/>
                      </a:lnTo>
                      <a:lnTo>
                        <a:pt x="210" y="344"/>
                      </a:lnTo>
                      <a:lnTo>
                        <a:pt x="198" y="342"/>
                      </a:lnTo>
                      <a:lnTo>
                        <a:pt x="190" y="336"/>
                      </a:lnTo>
                      <a:lnTo>
                        <a:pt x="183" y="325"/>
                      </a:lnTo>
                      <a:lnTo>
                        <a:pt x="181" y="315"/>
                      </a:lnTo>
                      <a:lnTo>
                        <a:pt x="181" y="240"/>
                      </a:lnTo>
                      <a:lnTo>
                        <a:pt x="106" y="240"/>
                      </a:lnTo>
                      <a:lnTo>
                        <a:pt x="106" y="240"/>
                      </a:lnTo>
                      <a:lnTo>
                        <a:pt x="94" y="238"/>
                      </a:lnTo>
                      <a:lnTo>
                        <a:pt x="85" y="231"/>
                      </a:lnTo>
                      <a:lnTo>
                        <a:pt x="79" y="221"/>
                      </a:lnTo>
                      <a:lnTo>
                        <a:pt x="75" y="211"/>
                      </a:lnTo>
                      <a:lnTo>
                        <a:pt x="75" y="211"/>
                      </a:lnTo>
                      <a:lnTo>
                        <a:pt x="79" y="198"/>
                      </a:lnTo>
                      <a:lnTo>
                        <a:pt x="85" y="190"/>
                      </a:lnTo>
                      <a:lnTo>
                        <a:pt x="94" y="184"/>
                      </a:lnTo>
                      <a:lnTo>
                        <a:pt x="106" y="181"/>
                      </a:lnTo>
                      <a:lnTo>
                        <a:pt x="181" y="181"/>
                      </a:lnTo>
                      <a:lnTo>
                        <a:pt x="181" y="104"/>
                      </a:lnTo>
                      <a:lnTo>
                        <a:pt x="181" y="104"/>
                      </a:lnTo>
                      <a:lnTo>
                        <a:pt x="183" y="94"/>
                      </a:lnTo>
                      <a:lnTo>
                        <a:pt x="190" y="83"/>
                      </a:lnTo>
                      <a:lnTo>
                        <a:pt x="198" y="77"/>
                      </a:lnTo>
                      <a:lnTo>
                        <a:pt x="210" y="75"/>
                      </a:lnTo>
                      <a:lnTo>
                        <a:pt x="210" y="75"/>
                      </a:lnTo>
                      <a:lnTo>
                        <a:pt x="221" y="77"/>
                      </a:lnTo>
                      <a:lnTo>
                        <a:pt x="231" y="83"/>
                      </a:lnTo>
                      <a:lnTo>
                        <a:pt x="237" y="94"/>
                      </a:lnTo>
                      <a:lnTo>
                        <a:pt x="240" y="104"/>
                      </a:lnTo>
                      <a:lnTo>
                        <a:pt x="240" y="181"/>
                      </a:lnTo>
                      <a:lnTo>
                        <a:pt x="315" y="181"/>
                      </a:lnTo>
                      <a:lnTo>
                        <a:pt x="315" y="181"/>
                      </a:lnTo>
                      <a:lnTo>
                        <a:pt x="325" y="184"/>
                      </a:lnTo>
                      <a:lnTo>
                        <a:pt x="335" y="190"/>
                      </a:lnTo>
                      <a:lnTo>
                        <a:pt x="342" y="198"/>
                      </a:lnTo>
                      <a:lnTo>
                        <a:pt x="344" y="211"/>
                      </a:lnTo>
                      <a:lnTo>
                        <a:pt x="344" y="211"/>
                      </a:lnTo>
                      <a:lnTo>
                        <a:pt x="342" y="221"/>
                      </a:lnTo>
                      <a:lnTo>
                        <a:pt x="335" y="231"/>
                      </a:lnTo>
                      <a:lnTo>
                        <a:pt x="325" y="238"/>
                      </a:lnTo>
                      <a:lnTo>
                        <a:pt x="315" y="240"/>
                      </a:lnTo>
                      <a:lnTo>
                        <a:pt x="315"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sp>
            <p:nvSpPr>
              <p:cNvPr id="41" name="文本框 40">
                <a:extLst>
                  <a:ext uri="{FF2B5EF4-FFF2-40B4-BE49-F238E27FC236}">
                    <a16:creationId xmlns:a16="http://schemas.microsoft.com/office/drawing/2014/main" xmlns="" id="{09F5EBF7-CD86-41E3-9D4B-9BD489BA75C7}"/>
                  </a:ext>
                </a:extLst>
              </p:cNvPr>
              <p:cNvSpPr txBox="1"/>
              <p:nvPr/>
            </p:nvSpPr>
            <p:spPr>
              <a:xfrm>
                <a:off x="532328" y="3740835"/>
                <a:ext cx="2360740" cy="2243050"/>
              </a:xfrm>
              <a:prstGeom prst="rect">
                <a:avLst/>
              </a:prstGeom>
              <a:noFill/>
            </p:spPr>
            <p:txBody>
              <a:bodyPr wrap="square" rtlCol="0">
                <a:spAutoFit/>
              </a:bodyPr>
              <a:lstStyle/>
              <a:p>
                <a:pPr marL="0" marR="0" lvl="1" indent="0" algn="just" defTabSz="800100" rtl="0" eaLnBrk="1" fontAlgn="base" latinLnBrk="0" hangingPunct="1">
                  <a:lnSpc>
                    <a:spcPct val="150000"/>
                  </a:lnSpc>
                  <a:spcBef>
                    <a:spcPct val="0"/>
                  </a:spcBef>
                  <a:spcAft>
                    <a:spcPct val="150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改变了世界的政治格局，遏制了资本主义和霸权主义的扩张</a:t>
                </a:r>
              </a:p>
            </p:txBody>
          </p:sp>
        </p:grpSp>
        <p:grpSp>
          <p:nvGrpSpPr>
            <p:cNvPr id="45" name="组合 44">
              <a:extLst>
                <a:ext uri="{FF2B5EF4-FFF2-40B4-BE49-F238E27FC236}">
                  <a16:creationId xmlns:a16="http://schemas.microsoft.com/office/drawing/2014/main" xmlns="" id="{3C4EED17-D332-45A0-888E-26E2D3058477}"/>
                </a:ext>
              </a:extLst>
            </p:cNvPr>
            <p:cNvGrpSpPr/>
            <p:nvPr/>
          </p:nvGrpSpPr>
          <p:grpSpPr>
            <a:xfrm>
              <a:off x="6155384" y="2720642"/>
              <a:ext cx="2902377" cy="3623677"/>
              <a:chOff x="261510" y="2720642"/>
              <a:chExt cx="2902377" cy="3623677"/>
            </a:xfrm>
          </p:grpSpPr>
          <p:sp>
            <p:nvSpPr>
              <p:cNvPr id="46" name="Rounded Rectangle 40">
                <a:extLst>
                  <a:ext uri="{FF2B5EF4-FFF2-40B4-BE49-F238E27FC236}">
                    <a16:creationId xmlns:a16="http://schemas.microsoft.com/office/drawing/2014/main" xmlns="" id="{286D2F61-E596-4F8B-9F1A-1C37AC51F424}"/>
                  </a:ext>
                </a:extLst>
              </p:cNvPr>
              <p:cNvSpPr/>
              <p:nvPr/>
            </p:nvSpPr>
            <p:spPr>
              <a:xfrm>
                <a:off x="261510" y="2720642"/>
                <a:ext cx="2902377" cy="3623677"/>
              </a:xfrm>
              <a:prstGeom prst="roundRect">
                <a:avLst>
                  <a:gd name="adj" fmla="val 4619"/>
                </a:avLst>
              </a:prstGeom>
              <a:solidFill>
                <a:srgbClr val="F8F4E9"/>
              </a:solidFill>
              <a:ln w="19050" cap="flat" cmpd="sng" algn="ctr">
                <a:solidFill>
                  <a:srgbClr val="B26A3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7" name="Rectangle 41">
                <a:extLst>
                  <a:ext uri="{FF2B5EF4-FFF2-40B4-BE49-F238E27FC236}">
                    <a16:creationId xmlns:a16="http://schemas.microsoft.com/office/drawing/2014/main" xmlns="" id="{16E01382-9066-440D-9AEE-8D5E28978F5A}"/>
                  </a:ext>
                </a:extLst>
              </p:cNvPr>
              <p:cNvSpPr/>
              <p:nvPr/>
            </p:nvSpPr>
            <p:spPr>
              <a:xfrm>
                <a:off x="261510" y="3559031"/>
                <a:ext cx="2902376" cy="2606658"/>
              </a:xfrm>
              <a:prstGeom prst="rect">
                <a:avLst/>
              </a:prstGeom>
              <a:solidFill>
                <a:srgbClr val="B26A37"/>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48" name="Rectangle 47">
                <a:extLst>
                  <a:ext uri="{FF2B5EF4-FFF2-40B4-BE49-F238E27FC236}">
                    <a16:creationId xmlns:a16="http://schemas.microsoft.com/office/drawing/2014/main" xmlns="" id="{5E94E998-FF32-4EBF-B303-686C3BEF67C4}"/>
                  </a:ext>
                </a:extLst>
              </p:cNvPr>
              <p:cNvSpPr/>
              <p:nvPr/>
            </p:nvSpPr>
            <p:spPr>
              <a:xfrm>
                <a:off x="1314078" y="2940339"/>
                <a:ext cx="1349776" cy="55399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000" b="1" i="0" u="none" strike="noStrike" kern="1200" cap="none" spc="0" normalizeH="0" baseline="0" noProof="0" dirty="0">
                    <a:ln>
                      <a:noFill/>
                    </a:ln>
                    <a:solidFill>
                      <a:srgbClr val="7C4926"/>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3</a:t>
                </a:r>
                <a:endParaRPr kumimoji="0" lang="en-US" sz="3000" b="1" i="0" u="none" strike="noStrike" kern="1200" cap="none" spc="0" normalizeH="0" baseline="0" noProof="0" dirty="0">
                  <a:ln>
                    <a:noFill/>
                  </a:ln>
                  <a:solidFill>
                    <a:srgbClr val="7C4926"/>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49" name="组合 34">
                <a:extLst>
                  <a:ext uri="{FF2B5EF4-FFF2-40B4-BE49-F238E27FC236}">
                    <a16:creationId xmlns:a16="http://schemas.microsoft.com/office/drawing/2014/main" xmlns="" id="{0A7E8D3D-9A2B-4C40-A4E7-99CA865154A8}"/>
                  </a:ext>
                </a:extLst>
              </p:cNvPr>
              <p:cNvGrpSpPr/>
              <p:nvPr/>
            </p:nvGrpSpPr>
            <p:grpSpPr>
              <a:xfrm>
                <a:off x="487718" y="2975188"/>
                <a:ext cx="636118" cy="408586"/>
                <a:chOff x="3698875" y="4430713"/>
                <a:chExt cx="1868487" cy="1200150"/>
              </a:xfrm>
              <a:solidFill>
                <a:srgbClr val="7C4926"/>
              </a:solidFill>
            </p:grpSpPr>
            <p:sp>
              <p:nvSpPr>
                <p:cNvPr id="51" name="Freeform 11">
                  <a:extLst>
                    <a:ext uri="{FF2B5EF4-FFF2-40B4-BE49-F238E27FC236}">
                      <a16:creationId xmlns:a16="http://schemas.microsoft.com/office/drawing/2014/main" xmlns="" id="{9FBE1FDF-879C-4C73-B62F-90C074583E03}"/>
                    </a:ext>
                  </a:extLst>
                </p:cNvPr>
                <p:cNvSpPr/>
                <p:nvPr/>
              </p:nvSpPr>
              <p:spPr bwMode="auto">
                <a:xfrm>
                  <a:off x="3843338" y="4430713"/>
                  <a:ext cx="1082675" cy="350838"/>
                </a:xfrm>
                <a:custGeom>
                  <a:avLst/>
                  <a:gdLst>
                    <a:gd name="T0" fmla="*/ 630 w 682"/>
                    <a:gd name="T1" fmla="*/ 221 h 221"/>
                    <a:gd name="T2" fmla="*/ 630 w 682"/>
                    <a:gd name="T3" fmla="*/ 221 h 221"/>
                    <a:gd name="T4" fmla="*/ 638 w 682"/>
                    <a:gd name="T5" fmla="*/ 189 h 221"/>
                    <a:gd name="T6" fmla="*/ 648 w 682"/>
                    <a:gd name="T7" fmla="*/ 160 h 221"/>
                    <a:gd name="T8" fmla="*/ 663 w 682"/>
                    <a:gd name="T9" fmla="*/ 135 h 221"/>
                    <a:gd name="T10" fmla="*/ 682 w 682"/>
                    <a:gd name="T11" fmla="*/ 110 h 221"/>
                    <a:gd name="T12" fmla="*/ 313 w 682"/>
                    <a:gd name="T13" fmla="*/ 110 h 221"/>
                    <a:gd name="T14" fmla="*/ 313 w 682"/>
                    <a:gd name="T15" fmla="*/ 52 h 221"/>
                    <a:gd name="T16" fmla="*/ 313 w 682"/>
                    <a:gd name="T17" fmla="*/ 52 h 221"/>
                    <a:gd name="T18" fmla="*/ 313 w 682"/>
                    <a:gd name="T19" fmla="*/ 41 h 221"/>
                    <a:gd name="T20" fmla="*/ 311 w 682"/>
                    <a:gd name="T21" fmla="*/ 31 h 221"/>
                    <a:gd name="T22" fmla="*/ 305 w 682"/>
                    <a:gd name="T23" fmla="*/ 23 h 221"/>
                    <a:gd name="T24" fmla="*/ 298 w 682"/>
                    <a:gd name="T25" fmla="*/ 14 h 221"/>
                    <a:gd name="T26" fmla="*/ 292 w 682"/>
                    <a:gd name="T27" fmla="*/ 8 h 221"/>
                    <a:gd name="T28" fmla="*/ 282 w 682"/>
                    <a:gd name="T29" fmla="*/ 4 h 221"/>
                    <a:gd name="T30" fmla="*/ 273 w 682"/>
                    <a:gd name="T31" fmla="*/ 2 h 221"/>
                    <a:gd name="T32" fmla="*/ 263 w 682"/>
                    <a:gd name="T33" fmla="*/ 0 h 221"/>
                    <a:gd name="T34" fmla="*/ 53 w 682"/>
                    <a:gd name="T35" fmla="*/ 0 h 221"/>
                    <a:gd name="T36" fmla="*/ 53 w 682"/>
                    <a:gd name="T37" fmla="*/ 0 h 221"/>
                    <a:gd name="T38" fmla="*/ 42 w 682"/>
                    <a:gd name="T39" fmla="*/ 2 h 221"/>
                    <a:gd name="T40" fmla="*/ 32 w 682"/>
                    <a:gd name="T41" fmla="*/ 4 h 221"/>
                    <a:gd name="T42" fmla="*/ 23 w 682"/>
                    <a:gd name="T43" fmla="*/ 8 h 221"/>
                    <a:gd name="T44" fmla="*/ 17 w 682"/>
                    <a:gd name="T45" fmla="*/ 14 h 221"/>
                    <a:gd name="T46" fmla="*/ 11 w 682"/>
                    <a:gd name="T47" fmla="*/ 23 h 221"/>
                    <a:gd name="T48" fmla="*/ 5 w 682"/>
                    <a:gd name="T49" fmla="*/ 31 h 221"/>
                    <a:gd name="T50" fmla="*/ 3 w 682"/>
                    <a:gd name="T51" fmla="*/ 41 h 221"/>
                    <a:gd name="T52" fmla="*/ 0 w 682"/>
                    <a:gd name="T53" fmla="*/ 52 h 221"/>
                    <a:gd name="T54" fmla="*/ 0 w 682"/>
                    <a:gd name="T55" fmla="*/ 221 h 221"/>
                    <a:gd name="T56" fmla="*/ 630 w 682"/>
                    <a:gd name="T5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2" h="221">
                      <a:moveTo>
                        <a:pt x="630" y="221"/>
                      </a:moveTo>
                      <a:lnTo>
                        <a:pt x="630" y="221"/>
                      </a:lnTo>
                      <a:lnTo>
                        <a:pt x="638" y="189"/>
                      </a:lnTo>
                      <a:lnTo>
                        <a:pt x="648" y="160"/>
                      </a:lnTo>
                      <a:lnTo>
                        <a:pt x="663" y="135"/>
                      </a:lnTo>
                      <a:lnTo>
                        <a:pt x="682" y="110"/>
                      </a:lnTo>
                      <a:lnTo>
                        <a:pt x="313" y="110"/>
                      </a:lnTo>
                      <a:lnTo>
                        <a:pt x="313" y="52"/>
                      </a:lnTo>
                      <a:lnTo>
                        <a:pt x="313" y="52"/>
                      </a:lnTo>
                      <a:lnTo>
                        <a:pt x="313" y="41"/>
                      </a:lnTo>
                      <a:lnTo>
                        <a:pt x="311" y="31"/>
                      </a:lnTo>
                      <a:lnTo>
                        <a:pt x="305" y="23"/>
                      </a:lnTo>
                      <a:lnTo>
                        <a:pt x="298" y="14"/>
                      </a:lnTo>
                      <a:lnTo>
                        <a:pt x="292" y="8"/>
                      </a:lnTo>
                      <a:lnTo>
                        <a:pt x="282" y="4"/>
                      </a:lnTo>
                      <a:lnTo>
                        <a:pt x="273" y="2"/>
                      </a:lnTo>
                      <a:lnTo>
                        <a:pt x="263" y="0"/>
                      </a:lnTo>
                      <a:lnTo>
                        <a:pt x="53" y="0"/>
                      </a:lnTo>
                      <a:lnTo>
                        <a:pt x="53" y="0"/>
                      </a:lnTo>
                      <a:lnTo>
                        <a:pt x="42" y="2"/>
                      </a:lnTo>
                      <a:lnTo>
                        <a:pt x="32" y="4"/>
                      </a:lnTo>
                      <a:lnTo>
                        <a:pt x="23" y="8"/>
                      </a:lnTo>
                      <a:lnTo>
                        <a:pt x="17" y="14"/>
                      </a:lnTo>
                      <a:lnTo>
                        <a:pt x="11" y="23"/>
                      </a:lnTo>
                      <a:lnTo>
                        <a:pt x="5" y="31"/>
                      </a:lnTo>
                      <a:lnTo>
                        <a:pt x="3" y="41"/>
                      </a:lnTo>
                      <a:lnTo>
                        <a:pt x="0" y="52"/>
                      </a:lnTo>
                      <a:lnTo>
                        <a:pt x="0" y="221"/>
                      </a:lnTo>
                      <a:lnTo>
                        <a:pt x="630" y="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52" name="Freeform 12">
                  <a:extLst>
                    <a:ext uri="{FF2B5EF4-FFF2-40B4-BE49-F238E27FC236}">
                      <a16:creationId xmlns:a16="http://schemas.microsoft.com/office/drawing/2014/main" xmlns="" id="{3DEA72F4-1053-4D0D-BC93-88A5E4CA1E7C}"/>
                    </a:ext>
                  </a:extLst>
                </p:cNvPr>
                <p:cNvSpPr/>
                <p:nvPr/>
              </p:nvSpPr>
              <p:spPr bwMode="auto">
                <a:xfrm>
                  <a:off x="3698875" y="4837113"/>
                  <a:ext cx="1527175" cy="793750"/>
                </a:xfrm>
                <a:custGeom>
                  <a:avLst/>
                  <a:gdLst>
                    <a:gd name="T0" fmla="*/ 714 w 962"/>
                    <a:gd name="T1" fmla="*/ 17 h 500"/>
                    <a:gd name="T2" fmla="*/ 714 w 962"/>
                    <a:gd name="T3" fmla="*/ 17 h 500"/>
                    <a:gd name="T4" fmla="*/ 714 w 962"/>
                    <a:gd name="T5" fmla="*/ 0 h 500"/>
                    <a:gd name="T6" fmla="*/ 37 w 962"/>
                    <a:gd name="T7" fmla="*/ 0 h 500"/>
                    <a:gd name="T8" fmla="*/ 37 w 962"/>
                    <a:gd name="T9" fmla="*/ 0 h 500"/>
                    <a:gd name="T10" fmla="*/ 29 w 962"/>
                    <a:gd name="T11" fmla="*/ 0 h 500"/>
                    <a:gd name="T12" fmla="*/ 21 w 962"/>
                    <a:gd name="T13" fmla="*/ 2 h 500"/>
                    <a:gd name="T14" fmla="*/ 14 w 962"/>
                    <a:gd name="T15" fmla="*/ 4 h 500"/>
                    <a:gd name="T16" fmla="*/ 10 w 962"/>
                    <a:gd name="T17" fmla="*/ 8 h 500"/>
                    <a:gd name="T18" fmla="*/ 6 w 962"/>
                    <a:gd name="T19" fmla="*/ 15 h 500"/>
                    <a:gd name="T20" fmla="*/ 2 w 962"/>
                    <a:gd name="T21" fmla="*/ 19 h 500"/>
                    <a:gd name="T22" fmla="*/ 0 w 962"/>
                    <a:gd name="T23" fmla="*/ 33 h 500"/>
                    <a:gd name="T24" fmla="*/ 0 w 962"/>
                    <a:gd name="T25" fmla="*/ 33 h 500"/>
                    <a:gd name="T26" fmla="*/ 2 w 962"/>
                    <a:gd name="T27" fmla="*/ 46 h 500"/>
                    <a:gd name="T28" fmla="*/ 106 w 962"/>
                    <a:gd name="T29" fmla="*/ 448 h 500"/>
                    <a:gd name="T30" fmla="*/ 106 w 962"/>
                    <a:gd name="T31" fmla="*/ 448 h 500"/>
                    <a:gd name="T32" fmla="*/ 110 w 962"/>
                    <a:gd name="T33" fmla="*/ 458 h 500"/>
                    <a:gd name="T34" fmla="*/ 114 w 962"/>
                    <a:gd name="T35" fmla="*/ 469 h 500"/>
                    <a:gd name="T36" fmla="*/ 123 w 962"/>
                    <a:gd name="T37" fmla="*/ 477 h 500"/>
                    <a:gd name="T38" fmla="*/ 131 w 962"/>
                    <a:gd name="T39" fmla="*/ 485 h 500"/>
                    <a:gd name="T40" fmla="*/ 141 w 962"/>
                    <a:gd name="T41" fmla="*/ 492 h 500"/>
                    <a:gd name="T42" fmla="*/ 152 w 962"/>
                    <a:gd name="T43" fmla="*/ 496 h 500"/>
                    <a:gd name="T44" fmla="*/ 162 w 962"/>
                    <a:gd name="T45" fmla="*/ 500 h 500"/>
                    <a:gd name="T46" fmla="*/ 175 w 962"/>
                    <a:gd name="T47" fmla="*/ 500 h 500"/>
                    <a:gd name="T48" fmla="*/ 848 w 962"/>
                    <a:gd name="T49" fmla="*/ 500 h 500"/>
                    <a:gd name="T50" fmla="*/ 848 w 962"/>
                    <a:gd name="T51" fmla="*/ 500 h 500"/>
                    <a:gd name="T52" fmla="*/ 858 w 962"/>
                    <a:gd name="T53" fmla="*/ 500 h 500"/>
                    <a:gd name="T54" fmla="*/ 868 w 962"/>
                    <a:gd name="T55" fmla="*/ 496 h 500"/>
                    <a:gd name="T56" fmla="*/ 879 w 962"/>
                    <a:gd name="T57" fmla="*/ 492 h 500"/>
                    <a:gd name="T58" fmla="*/ 889 w 962"/>
                    <a:gd name="T59" fmla="*/ 485 h 500"/>
                    <a:gd name="T60" fmla="*/ 898 w 962"/>
                    <a:gd name="T61" fmla="*/ 477 h 500"/>
                    <a:gd name="T62" fmla="*/ 906 w 962"/>
                    <a:gd name="T63" fmla="*/ 469 h 500"/>
                    <a:gd name="T64" fmla="*/ 912 w 962"/>
                    <a:gd name="T65" fmla="*/ 458 h 500"/>
                    <a:gd name="T66" fmla="*/ 914 w 962"/>
                    <a:gd name="T67" fmla="*/ 448 h 500"/>
                    <a:gd name="T68" fmla="*/ 962 w 962"/>
                    <a:gd name="T69" fmla="*/ 269 h 500"/>
                    <a:gd name="T70" fmla="*/ 962 w 962"/>
                    <a:gd name="T71" fmla="*/ 269 h 500"/>
                    <a:gd name="T72" fmla="*/ 937 w 962"/>
                    <a:gd name="T73" fmla="*/ 267 h 500"/>
                    <a:gd name="T74" fmla="*/ 912 w 962"/>
                    <a:gd name="T75" fmla="*/ 262 h 500"/>
                    <a:gd name="T76" fmla="*/ 887 w 962"/>
                    <a:gd name="T77" fmla="*/ 256 h 500"/>
                    <a:gd name="T78" fmla="*/ 864 w 962"/>
                    <a:gd name="T79" fmla="*/ 248 h 500"/>
                    <a:gd name="T80" fmla="*/ 843 w 962"/>
                    <a:gd name="T81" fmla="*/ 235 h 500"/>
                    <a:gd name="T82" fmla="*/ 823 w 962"/>
                    <a:gd name="T83" fmla="*/ 223 h 500"/>
                    <a:gd name="T84" fmla="*/ 804 w 962"/>
                    <a:gd name="T85" fmla="*/ 208 h 500"/>
                    <a:gd name="T86" fmla="*/ 787 w 962"/>
                    <a:gd name="T87" fmla="*/ 192 h 500"/>
                    <a:gd name="T88" fmla="*/ 771 w 962"/>
                    <a:gd name="T89" fmla="*/ 175 h 500"/>
                    <a:gd name="T90" fmla="*/ 756 w 962"/>
                    <a:gd name="T91" fmla="*/ 156 h 500"/>
                    <a:gd name="T92" fmla="*/ 743 w 962"/>
                    <a:gd name="T93" fmla="*/ 135 h 500"/>
                    <a:gd name="T94" fmla="*/ 733 w 962"/>
                    <a:gd name="T95" fmla="*/ 112 h 500"/>
                    <a:gd name="T96" fmla="*/ 725 w 962"/>
                    <a:gd name="T97" fmla="*/ 90 h 500"/>
                    <a:gd name="T98" fmla="*/ 718 w 962"/>
                    <a:gd name="T99" fmla="*/ 67 h 500"/>
                    <a:gd name="T100" fmla="*/ 714 w 962"/>
                    <a:gd name="T101" fmla="*/ 42 h 500"/>
                    <a:gd name="T102" fmla="*/ 714 w 962"/>
                    <a:gd name="T103" fmla="*/ 17 h 500"/>
                    <a:gd name="T104" fmla="*/ 714 w 962"/>
                    <a:gd name="T105" fmla="*/ 17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2" h="500">
                      <a:moveTo>
                        <a:pt x="714" y="17"/>
                      </a:moveTo>
                      <a:lnTo>
                        <a:pt x="714" y="17"/>
                      </a:lnTo>
                      <a:lnTo>
                        <a:pt x="714" y="0"/>
                      </a:lnTo>
                      <a:lnTo>
                        <a:pt x="37" y="0"/>
                      </a:lnTo>
                      <a:lnTo>
                        <a:pt x="37" y="0"/>
                      </a:lnTo>
                      <a:lnTo>
                        <a:pt x="29" y="0"/>
                      </a:lnTo>
                      <a:lnTo>
                        <a:pt x="21" y="2"/>
                      </a:lnTo>
                      <a:lnTo>
                        <a:pt x="14" y="4"/>
                      </a:lnTo>
                      <a:lnTo>
                        <a:pt x="10" y="8"/>
                      </a:lnTo>
                      <a:lnTo>
                        <a:pt x="6" y="15"/>
                      </a:lnTo>
                      <a:lnTo>
                        <a:pt x="2" y="19"/>
                      </a:lnTo>
                      <a:lnTo>
                        <a:pt x="0" y="33"/>
                      </a:lnTo>
                      <a:lnTo>
                        <a:pt x="0" y="33"/>
                      </a:lnTo>
                      <a:lnTo>
                        <a:pt x="2" y="46"/>
                      </a:lnTo>
                      <a:lnTo>
                        <a:pt x="106" y="448"/>
                      </a:lnTo>
                      <a:lnTo>
                        <a:pt x="106" y="448"/>
                      </a:lnTo>
                      <a:lnTo>
                        <a:pt x="110" y="458"/>
                      </a:lnTo>
                      <a:lnTo>
                        <a:pt x="114" y="469"/>
                      </a:lnTo>
                      <a:lnTo>
                        <a:pt x="123" y="477"/>
                      </a:lnTo>
                      <a:lnTo>
                        <a:pt x="131" y="485"/>
                      </a:lnTo>
                      <a:lnTo>
                        <a:pt x="141" y="492"/>
                      </a:lnTo>
                      <a:lnTo>
                        <a:pt x="152" y="496"/>
                      </a:lnTo>
                      <a:lnTo>
                        <a:pt x="162" y="500"/>
                      </a:lnTo>
                      <a:lnTo>
                        <a:pt x="175" y="500"/>
                      </a:lnTo>
                      <a:lnTo>
                        <a:pt x="848" y="500"/>
                      </a:lnTo>
                      <a:lnTo>
                        <a:pt x="848" y="500"/>
                      </a:lnTo>
                      <a:lnTo>
                        <a:pt x="858" y="500"/>
                      </a:lnTo>
                      <a:lnTo>
                        <a:pt x="868" y="496"/>
                      </a:lnTo>
                      <a:lnTo>
                        <a:pt x="879" y="492"/>
                      </a:lnTo>
                      <a:lnTo>
                        <a:pt x="889" y="485"/>
                      </a:lnTo>
                      <a:lnTo>
                        <a:pt x="898" y="477"/>
                      </a:lnTo>
                      <a:lnTo>
                        <a:pt x="906" y="469"/>
                      </a:lnTo>
                      <a:lnTo>
                        <a:pt x="912" y="458"/>
                      </a:lnTo>
                      <a:lnTo>
                        <a:pt x="914" y="448"/>
                      </a:lnTo>
                      <a:lnTo>
                        <a:pt x="962" y="269"/>
                      </a:lnTo>
                      <a:lnTo>
                        <a:pt x="962" y="269"/>
                      </a:lnTo>
                      <a:lnTo>
                        <a:pt x="937" y="267"/>
                      </a:lnTo>
                      <a:lnTo>
                        <a:pt x="912" y="262"/>
                      </a:lnTo>
                      <a:lnTo>
                        <a:pt x="887" y="256"/>
                      </a:lnTo>
                      <a:lnTo>
                        <a:pt x="864" y="248"/>
                      </a:lnTo>
                      <a:lnTo>
                        <a:pt x="843" y="235"/>
                      </a:lnTo>
                      <a:lnTo>
                        <a:pt x="823" y="223"/>
                      </a:lnTo>
                      <a:lnTo>
                        <a:pt x="804" y="208"/>
                      </a:lnTo>
                      <a:lnTo>
                        <a:pt x="787" y="192"/>
                      </a:lnTo>
                      <a:lnTo>
                        <a:pt x="771" y="175"/>
                      </a:lnTo>
                      <a:lnTo>
                        <a:pt x="756" y="156"/>
                      </a:lnTo>
                      <a:lnTo>
                        <a:pt x="743" y="135"/>
                      </a:lnTo>
                      <a:lnTo>
                        <a:pt x="733" y="112"/>
                      </a:lnTo>
                      <a:lnTo>
                        <a:pt x="725" y="90"/>
                      </a:lnTo>
                      <a:lnTo>
                        <a:pt x="718" y="67"/>
                      </a:lnTo>
                      <a:lnTo>
                        <a:pt x="714" y="42"/>
                      </a:lnTo>
                      <a:lnTo>
                        <a:pt x="714" y="17"/>
                      </a:lnTo>
                      <a:lnTo>
                        <a:pt x="71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53" name="Freeform 13">
                  <a:extLst>
                    <a:ext uri="{FF2B5EF4-FFF2-40B4-BE49-F238E27FC236}">
                      <a16:creationId xmlns:a16="http://schemas.microsoft.com/office/drawing/2014/main" xmlns="" id="{DCF4FF98-B13F-4D55-B540-79B6E348315D}"/>
                    </a:ext>
                  </a:extLst>
                </p:cNvPr>
                <p:cNvSpPr>
                  <a:spLocks noEditPoints="1"/>
                </p:cNvSpPr>
                <p:nvPr/>
              </p:nvSpPr>
              <p:spPr bwMode="auto">
                <a:xfrm>
                  <a:off x="4899025" y="4529138"/>
                  <a:ext cx="668337" cy="665163"/>
                </a:xfrm>
                <a:custGeom>
                  <a:avLst/>
                  <a:gdLst>
                    <a:gd name="T0" fmla="*/ 210 w 421"/>
                    <a:gd name="T1" fmla="*/ 0 h 419"/>
                    <a:gd name="T2" fmla="*/ 167 w 421"/>
                    <a:gd name="T3" fmla="*/ 4 h 419"/>
                    <a:gd name="T4" fmla="*/ 129 w 421"/>
                    <a:gd name="T5" fmla="*/ 17 h 419"/>
                    <a:gd name="T6" fmla="*/ 92 w 421"/>
                    <a:gd name="T7" fmla="*/ 36 h 419"/>
                    <a:gd name="T8" fmla="*/ 62 w 421"/>
                    <a:gd name="T9" fmla="*/ 61 h 419"/>
                    <a:gd name="T10" fmla="*/ 35 w 421"/>
                    <a:gd name="T11" fmla="*/ 92 h 419"/>
                    <a:gd name="T12" fmla="*/ 17 w 421"/>
                    <a:gd name="T13" fmla="*/ 127 h 419"/>
                    <a:gd name="T14" fmla="*/ 4 w 421"/>
                    <a:gd name="T15" fmla="*/ 167 h 419"/>
                    <a:gd name="T16" fmla="*/ 0 w 421"/>
                    <a:gd name="T17" fmla="*/ 211 h 419"/>
                    <a:gd name="T18" fmla="*/ 2 w 421"/>
                    <a:gd name="T19" fmla="*/ 231 h 419"/>
                    <a:gd name="T20" fmla="*/ 10 w 421"/>
                    <a:gd name="T21" fmla="*/ 273 h 419"/>
                    <a:gd name="T22" fmla="*/ 25 w 421"/>
                    <a:gd name="T23" fmla="*/ 311 h 419"/>
                    <a:gd name="T24" fmla="*/ 48 w 421"/>
                    <a:gd name="T25" fmla="*/ 344 h 419"/>
                    <a:gd name="T26" fmla="*/ 77 w 421"/>
                    <a:gd name="T27" fmla="*/ 371 h 419"/>
                    <a:gd name="T28" fmla="*/ 110 w 421"/>
                    <a:gd name="T29" fmla="*/ 394 h 419"/>
                    <a:gd name="T30" fmla="*/ 148 w 421"/>
                    <a:gd name="T31" fmla="*/ 411 h 419"/>
                    <a:gd name="T32" fmla="*/ 187 w 421"/>
                    <a:gd name="T33" fmla="*/ 419 h 419"/>
                    <a:gd name="T34" fmla="*/ 210 w 421"/>
                    <a:gd name="T35" fmla="*/ 419 h 419"/>
                    <a:gd name="T36" fmla="*/ 252 w 421"/>
                    <a:gd name="T37" fmla="*/ 415 h 419"/>
                    <a:gd name="T38" fmla="*/ 292 w 421"/>
                    <a:gd name="T39" fmla="*/ 402 h 419"/>
                    <a:gd name="T40" fmla="*/ 327 w 421"/>
                    <a:gd name="T41" fmla="*/ 384 h 419"/>
                    <a:gd name="T42" fmla="*/ 358 w 421"/>
                    <a:gd name="T43" fmla="*/ 359 h 419"/>
                    <a:gd name="T44" fmla="*/ 383 w 421"/>
                    <a:gd name="T45" fmla="*/ 327 h 419"/>
                    <a:gd name="T46" fmla="*/ 404 w 421"/>
                    <a:gd name="T47" fmla="*/ 292 h 419"/>
                    <a:gd name="T48" fmla="*/ 415 w 421"/>
                    <a:gd name="T49" fmla="*/ 252 h 419"/>
                    <a:gd name="T50" fmla="*/ 421 w 421"/>
                    <a:gd name="T51" fmla="*/ 211 h 419"/>
                    <a:gd name="T52" fmla="*/ 419 w 421"/>
                    <a:gd name="T53" fmla="*/ 188 h 419"/>
                    <a:gd name="T54" fmla="*/ 410 w 421"/>
                    <a:gd name="T55" fmla="*/ 148 h 419"/>
                    <a:gd name="T56" fmla="*/ 394 w 421"/>
                    <a:gd name="T57" fmla="*/ 111 h 419"/>
                    <a:gd name="T58" fmla="*/ 371 w 421"/>
                    <a:gd name="T59" fmla="*/ 77 h 419"/>
                    <a:gd name="T60" fmla="*/ 344 w 421"/>
                    <a:gd name="T61" fmla="*/ 48 h 419"/>
                    <a:gd name="T62" fmla="*/ 310 w 421"/>
                    <a:gd name="T63" fmla="*/ 25 h 419"/>
                    <a:gd name="T64" fmla="*/ 273 w 421"/>
                    <a:gd name="T65" fmla="*/ 8 h 419"/>
                    <a:gd name="T66" fmla="*/ 231 w 421"/>
                    <a:gd name="T67" fmla="*/ 0 h 419"/>
                    <a:gd name="T68" fmla="*/ 210 w 421"/>
                    <a:gd name="T69" fmla="*/ 0 h 419"/>
                    <a:gd name="T70" fmla="*/ 240 w 421"/>
                    <a:gd name="T71" fmla="*/ 240 h 419"/>
                    <a:gd name="T72" fmla="*/ 240 w 421"/>
                    <a:gd name="T73" fmla="*/ 315 h 419"/>
                    <a:gd name="T74" fmla="*/ 231 w 421"/>
                    <a:gd name="T75" fmla="*/ 336 h 419"/>
                    <a:gd name="T76" fmla="*/ 210 w 421"/>
                    <a:gd name="T77" fmla="*/ 344 h 419"/>
                    <a:gd name="T78" fmla="*/ 198 w 421"/>
                    <a:gd name="T79" fmla="*/ 342 h 419"/>
                    <a:gd name="T80" fmla="*/ 183 w 421"/>
                    <a:gd name="T81" fmla="*/ 325 h 419"/>
                    <a:gd name="T82" fmla="*/ 181 w 421"/>
                    <a:gd name="T83" fmla="*/ 240 h 419"/>
                    <a:gd name="T84" fmla="*/ 106 w 421"/>
                    <a:gd name="T85" fmla="*/ 240 h 419"/>
                    <a:gd name="T86" fmla="*/ 85 w 421"/>
                    <a:gd name="T87" fmla="*/ 231 h 419"/>
                    <a:gd name="T88" fmla="*/ 75 w 421"/>
                    <a:gd name="T89" fmla="*/ 211 h 419"/>
                    <a:gd name="T90" fmla="*/ 79 w 421"/>
                    <a:gd name="T91" fmla="*/ 198 h 419"/>
                    <a:gd name="T92" fmla="*/ 94 w 421"/>
                    <a:gd name="T93" fmla="*/ 184 h 419"/>
                    <a:gd name="T94" fmla="*/ 181 w 421"/>
                    <a:gd name="T95" fmla="*/ 181 h 419"/>
                    <a:gd name="T96" fmla="*/ 181 w 421"/>
                    <a:gd name="T97" fmla="*/ 104 h 419"/>
                    <a:gd name="T98" fmla="*/ 190 w 421"/>
                    <a:gd name="T99" fmla="*/ 83 h 419"/>
                    <a:gd name="T100" fmla="*/ 210 w 421"/>
                    <a:gd name="T101" fmla="*/ 75 h 419"/>
                    <a:gd name="T102" fmla="*/ 221 w 421"/>
                    <a:gd name="T103" fmla="*/ 77 h 419"/>
                    <a:gd name="T104" fmla="*/ 237 w 421"/>
                    <a:gd name="T105" fmla="*/ 94 h 419"/>
                    <a:gd name="T106" fmla="*/ 240 w 421"/>
                    <a:gd name="T107" fmla="*/ 181 h 419"/>
                    <a:gd name="T108" fmla="*/ 315 w 421"/>
                    <a:gd name="T109" fmla="*/ 181 h 419"/>
                    <a:gd name="T110" fmla="*/ 335 w 421"/>
                    <a:gd name="T111" fmla="*/ 190 h 419"/>
                    <a:gd name="T112" fmla="*/ 344 w 421"/>
                    <a:gd name="T113" fmla="*/ 211 h 419"/>
                    <a:gd name="T114" fmla="*/ 342 w 421"/>
                    <a:gd name="T115" fmla="*/ 221 h 419"/>
                    <a:gd name="T116" fmla="*/ 325 w 421"/>
                    <a:gd name="T117" fmla="*/ 238 h 419"/>
                    <a:gd name="T118" fmla="*/ 315 w 421"/>
                    <a:gd name="T119" fmla="*/ 24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 h="419">
                      <a:moveTo>
                        <a:pt x="210" y="0"/>
                      </a:moveTo>
                      <a:lnTo>
                        <a:pt x="210" y="0"/>
                      </a:lnTo>
                      <a:lnTo>
                        <a:pt x="187" y="0"/>
                      </a:lnTo>
                      <a:lnTo>
                        <a:pt x="167" y="4"/>
                      </a:lnTo>
                      <a:lnTo>
                        <a:pt x="148" y="8"/>
                      </a:lnTo>
                      <a:lnTo>
                        <a:pt x="129" y="17"/>
                      </a:lnTo>
                      <a:lnTo>
                        <a:pt x="110" y="25"/>
                      </a:lnTo>
                      <a:lnTo>
                        <a:pt x="92" y="36"/>
                      </a:lnTo>
                      <a:lnTo>
                        <a:pt x="77" y="48"/>
                      </a:lnTo>
                      <a:lnTo>
                        <a:pt x="62" y="61"/>
                      </a:lnTo>
                      <a:lnTo>
                        <a:pt x="48" y="77"/>
                      </a:lnTo>
                      <a:lnTo>
                        <a:pt x="35" y="92"/>
                      </a:lnTo>
                      <a:lnTo>
                        <a:pt x="25" y="111"/>
                      </a:lnTo>
                      <a:lnTo>
                        <a:pt x="17" y="127"/>
                      </a:lnTo>
                      <a:lnTo>
                        <a:pt x="10" y="148"/>
                      </a:lnTo>
                      <a:lnTo>
                        <a:pt x="4" y="167"/>
                      </a:lnTo>
                      <a:lnTo>
                        <a:pt x="2" y="188"/>
                      </a:lnTo>
                      <a:lnTo>
                        <a:pt x="0" y="211"/>
                      </a:lnTo>
                      <a:lnTo>
                        <a:pt x="0" y="211"/>
                      </a:lnTo>
                      <a:lnTo>
                        <a:pt x="2" y="231"/>
                      </a:lnTo>
                      <a:lnTo>
                        <a:pt x="4" y="252"/>
                      </a:lnTo>
                      <a:lnTo>
                        <a:pt x="10" y="273"/>
                      </a:lnTo>
                      <a:lnTo>
                        <a:pt x="17" y="292"/>
                      </a:lnTo>
                      <a:lnTo>
                        <a:pt x="25" y="311"/>
                      </a:lnTo>
                      <a:lnTo>
                        <a:pt x="35" y="327"/>
                      </a:lnTo>
                      <a:lnTo>
                        <a:pt x="48" y="344"/>
                      </a:lnTo>
                      <a:lnTo>
                        <a:pt x="62" y="359"/>
                      </a:lnTo>
                      <a:lnTo>
                        <a:pt x="77" y="371"/>
                      </a:lnTo>
                      <a:lnTo>
                        <a:pt x="92" y="384"/>
                      </a:lnTo>
                      <a:lnTo>
                        <a:pt x="110" y="394"/>
                      </a:lnTo>
                      <a:lnTo>
                        <a:pt x="129" y="402"/>
                      </a:lnTo>
                      <a:lnTo>
                        <a:pt x="148" y="411"/>
                      </a:lnTo>
                      <a:lnTo>
                        <a:pt x="167" y="415"/>
                      </a:lnTo>
                      <a:lnTo>
                        <a:pt x="187" y="419"/>
                      </a:lnTo>
                      <a:lnTo>
                        <a:pt x="210" y="419"/>
                      </a:lnTo>
                      <a:lnTo>
                        <a:pt x="210" y="419"/>
                      </a:lnTo>
                      <a:lnTo>
                        <a:pt x="231" y="419"/>
                      </a:lnTo>
                      <a:lnTo>
                        <a:pt x="252" y="415"/>
                      </a:lnTo>
                      <a:lnTo>
                        <a:pt x="273" y="411"/>
                      </a:lnTo>
                      <a:lnTo>
                        <a:pt x="292" y="402"/>
                      </a:lnTo>
                      <a:lnTo>
                        <a:pt x="310" y="394"/>
                      </a:lnTo>
                      <a:lnTo>
                        <a:pt x="327" y="384"/>
                      </a:lnTo>
                      <a:lnTo>
                        <a:pt x="344" y="371"/>
                      </a:lnTo>
                      <a:lnTo>
                        <a:pt x="358" y="359"/>
                      </a:lnTo>
                      <a:lnTo>
                        <a:pt x="371" y="344"/>
                      </a:lnTo>
                      <a:lnTo>
                        <a:pt x="383" y="327"/>
                      </a:lnTo>
                      <a:lnTo>
                        <a:pt x="394" y="311"/>
                      </a:lnTo>
                      <a:lnTo>
                        <a:pt x="404" y="292"/>
                      </a:lnTo>
                      <a:lnTo>
                        <a:pt x="410" y="273"/>
                      </a:lnTo>
                      <a:lnTo>
                        <a:pt x="415" y="252"/>
                      </a:lnTo>
                      <a:lnTo>
                        <a:pt x="419" y="231"/>
                      </a:lnTo>
                      <a:lnTo>
                        <a:pt x="421" y="211"/>
                      </a:lnTo>
                      <a:lnTo>
                        <a:pt x="421" y="211"/>
                      </a:lnTo>
                      <a:lnTo>
                        <a:pt x="419" y="188"/>
                      </a:lnTo>
                      <a:lnTo>
                        <a:pt x="415" y="167"/>
                      </a:lnTo>
                      <a:lnTo>
                        <a:pt x="410" y="148"/>
                      </a:lnTo>
                      <a:lnTo>
                        <a:pt x="404" y="127"/>
                      </a:lnTo>
                      <a:lnTo>
                        <a:pt x="394" y="111"/>
                      </a:lnTo>
                      <a:lnTo>
                        <a:pt x="383" y="92"/>
                      </a:lnTo>
                      <a:lnTo>
                        <a:pt x="371" y="77"/>
                      </a:lnTo>
                      <a:lnTo>
                        <a:pt x="358" y="61"/>
                      </a:lnTo>
                      <a:lnTo>
                        <a:pt x="344" y="48"/>
                      </a:lnTo>
                      <a:lnTo>
                        <a:pt x="327" y="36"/>
                      </a:lnTo>
                      <a:lnTo>
                        <a:pt x="310" y="25"/>
                      </a:lnTo>
                      <a:lnTo>
                        <a:pt x="292" y="17"/>
                      </a:lnTo>
                      <a:lnTo>
                        <a:pt x="273" y="8"/>
                      </a:lnTo>
                      <a:lnTo>
                        <a:pt x="252" y="4"/>
                      </a:lnTo>
                      <a:lnTo>
                        <a:pt x="231" y="0"/>
                      </a:lnTo>
                      <a:lnTo>
                        <a:pt x="210" y="0"/>
                      </a:lnTo>
                      <a:lnTo>
                        <a:pt x="210" y="0"/>
                      </a:lnTo>
                      <a:close/>
                      <a:moveTo>
                        <a:pt x="315" y="240"/>
                      </a:moveTo>
                      <a:lnTo>
                        <a:pt x="240" y="240"/>
                      </a:lnTo>
                      <a:lnTo>
                        <a:pt x="240" y="315"/>
                      </a:lnTo>
                      <a:lnTo>
                        <a:pt x="240" y="315"/>
                      </a:lnTo>
                      <a:lnTo>
                        <a:pt x="237" y="325"/>
                      </a:lnTo>
                      <a:lnTo>
                        <a:pt x="231" y="336"/>
                      </a:lnTo>
                      <a:lnTo>
                        <a:pt x="221" y="342"/>
                      </a:lnTo>
                      <a:lnTo>
                        <a:pt x="210" y="344"/>
                      </a:lnTo>
                      <a:lnTo>
                        <a:pt x="210" y="344"/>
                      </a:lnTo>
                      <a:lnTo>
                        <a:pt x="198" y="342"/>
                      </a:lnTo>
                      <a:lnTo>
                        <a:pt x="190" y="336"/>
                      </a:lnTo>
                      <a:lnTo>
                        <a:pt x="183" y="325"/>
                      </a:lnTo>
                      <a:lnTo>
                        <a:pt x="181" y="315"/>
                      </a:lnTo>
                      <a:lnTo>
                        <a:pt x="181" y="240"/>
                      </a:lnTo>
                      <a:lnTo>
                        <a:pt x="106" y="240"/>
                      </a:lnTo>
                      <a:lnTo>
                        <a:pt x="106" y="240"/>
                      </a:lnTo>
                      <a:lnTo>
                        <a:pt x="94" y="238"/>
                      </a:lnTo>
                      <a:lnTo>
                        <a:pt x="85" y="231"/>
                      </a:lnTo>
                      <a:lnTo>
                        <a:pt x="79" y="221"/>
                      </a:lnTo>
                      <a:lnTo>
                        <a:pt x="75" y="211"/>
                      </a:lnTo>
                      <a:lnTo>
                        <a:pt x="75" y="211"/>
                      </a:lnTo>
                      <a:lnTo>
                        <a:pt x="79" y="198"/>
                      </a:lnTo>
                      <a:lnTo>
                        <a:pt x="85" y="190"/>
                      </a:lnTo>
                      <a:lnTo>
                        <a:pt x="94" y="184"/>
                      </a:lnTo>
                      <a:lnTo>
                        <a:pt x="106" y="181"/>
                      </a:lnTo>
                      <a:lnTo>
                        <a:pt x="181" y="181"/>
                      </a:lnTo>
                      <a:lnTo>
                        <a:pt x="181" y="104"/>
                      </a:lnTo>
                      <a:lnTo>
                        <a:pt x="181" y="104"/>
                      </a:lnTo>
                      <a:lnTo>
                        <a:pt x="183" y="94"/>
                      </a:lnTo>
                      <a:lnTo>
                        <a:pt x="190" y="83"/>
                      </a:lnTo>
                      <a:lnTo>
                        <a:pt x="198" y="77"/>
                      </a:lnTo>
                      <a:lnTo>
                        <a:pt x="210" y="75"/>
                      </a:lnTo>
                      <a:lnTo>
                        <a:pt x="210" y="75"/>
                      </a:lnTo>
                      <a:lnTo>
                        <a:pt x="221" y="77"/>
                      </a:lnTo>
                      <a:lnTo>
                        <a:pt x="231" y="83"/>
                      </a:lnTo>
                      <a:lnTo>
                        <a:pt x="237" y="94"/>
                      </a:lnTo>
                      <a:lnTo>
                        <a:pt x="240" y="104"/>
                      </a:lnTo>
                      <a:lnTo>
                        <a:pt x="240" y="181"/>
                      </a:lnTo>
                      <a:lnTo>
                        <a:pt x="315" y="181"/>
                      </a:lnTo>
                      <a:lnTo>
                        <a:pt x="315" y="181"/>
                      </a:lnTo>
                      <a:lnTo>
                        <a:pt x="325" y="184"/>
                      </a:lnTo>
                      <a:lnTo>
                        <a:pt x="335" y="190"/>
                      </a:lnTo>
                      <a:lnTo>
                        <a:pt x="342" y="198"/>
                      </a:lnTo>
                      <a:lnTo>
                        <a:pt x="344" y="211"/>
                      </a:lnTo>
                      <a:lnTo>
                        <a:pt x="344" y="211"/>
                      </a:lnTo>
                      <a:lnTo>
                        <a:pt x="342" y="221"/>
                      </a:lnTo>
                      <a:lnTo>
                        <a:pt x="335" y="231"/>
                      </a:lnTo>
                      <a:lnTo>
                        <a:pt x="325" y="238"/>
                      </a:lnTo>
                      <a:lnTo>
                        <a:pt x="315" y="240"/>
                      </a:lnTo>
                      <a:lnTo>
                        <a:pt x="315"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sp>
            <p:nvSpPr>
              <p:cNvPr id="50" name="文本框 49">
                <a:extLst>
                  <a:ext uri="{FF2B5EF4-FFF2-40B4-BE49-F238E27FC236}">
                    <a16:creationId xmlns:a16="http://schemas.microsoft.com/office/drawing/2014/main" xmlns="" id="{40F8477D-644A-49B6-A16C-7511B80E049E}"/>
                  </a:ext>
                </a:extLst>
              </p:cNvPr>
              <p:cNvSpPr txBox="1"/>
              <p:nvPr/>
            </p:nvSpPr>
            <p:spPr>
              <a:xfrm>
                <a:off x="590050" y="3740835"/>
                <a:ext cx="2245297" cy="1689052"/>
              </a:xfrm>
              <a:prstGeom prst="rect">
                <a:avLst/>
              </a:prstGeom>
              <a:noFill/>
            </p:spPr>
            <p:txBody>
              <a:bodyPr wrap="square" rtlCol="0">
                <a:spAutoFit/>
              </a:bodyPr>
              <a:lstStyle/>
              <a:p>
                <a:pPr marL="0" marR="0" lvl="1" indent="0" algn="just" defTabSz="800100" rtl="0" eaLnBrk="1" fontAlgn="base" latinLnBrk="0" hangingPunct="1">
                  <a:lnSpc>
                    <a:spcPct val="150000"/>
                  </a:lnSpc>
                  <a:spcBef>
                    <a:spcPct val="0"/>
                  </a:spcBef>
                  <a:spcAft>
                    <a:spcPct val="150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推动着世界和平与发展的时代潮流</a:t>
                </a:r>
              </a:p>
            </p:txBody>
          </p:sp>
        </p:grpSp>
        <p:grpSp>
          <p:nvGrpSpPr>
            <p:cNvPr id="54" name="组合 53">
              <a:extLst>
                <a:ext uri="{FF2B5EF4-FFF2-40B4-BE49-F238E27FC236}">
                  <a16:creationId xmlns:a16="http://schemas.microsoft.com/office/drawing/2014/main" xmlns="" id="{017AF8E0-D5B8-4B21-8AEE-6C6F7DF1857E}"/>
                </a:ext>
              </a:extLst>
            </p:cNvPr>
            <p:cNvGrpSpPr/>
            <p:nvPr/>
          </p:nvGrpSpPr>
          <p:grpSpPr>
            <a:xfrm>
              <a:off x="9160240" y="2720642"/>
              <a:ext cx="2902377" cy="3623677"/>
              <a:chOff x="261510" y="2720642"/>
              <a:chExt cx="2902377" cy="3623677"/>
            </a:xfrm>
          </p:grpSpPr>
          <p:sp>
            <p:nvSpPr>
              <p:cNvPr id="55" name="Rounded Rectangle 40">
                <a:extLst>
                  <a:ext uri="{FF2B5EF4-FFF2-40B4-BE49-F238E27FC236}">
                    <a16:creationId xmlns:a16="http://schemas.microsoft.com/office/drawing/2014/main" xmlns="" id="{828F1FF5-9EF8-4E76-9248-83E3991D9BE7}"/>
                  </a:ext>
                </a:extLst>
              </p:cNvPr>
              <p:cNvSpPr/>
              <p:nvPr/>
            </p:nvSpPr>
            <p:spPr>
              <a:xfrm>
                <a:off x="261510" y="2720642"/>
                <a:ext cx="2902377" cy="3623677"/>
              </a:xfrm>
              <a:prstGeom prst="roundRect">
                <a:avLst>
                  <a:gd name="adj" fmla="val 4619"/>
                </a:avLst>
              </a:prstGeom>
              <a:solidFill>
                <a:srgbClr val="F8F4E9"/>
              </a:solidFill>
              <a:ln w="19050" cap="flat" cmpd="sng" algn="ctr">
                <a:solidFill>
                  <a:srgbClr val="B26A3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56" name="Rectangle 41">
                <a:extLst>
                  <a:ext uri="{FF2B5EF4-FFF2-40B4-BE49-F238E27FC236}">
                    <a16:creationId xmlns:a16="http://schemas.microsoft.com/office/drawing/2014/main" xmlns="" id="{658972E2-43EF-4D47-8815-860DACD7E97B}"/>
                  </a:ext>
                </a:extLst>
              </p:cNvPr>
              <p:cNvSpPr/>
              <p:nvPr/>
            </p:nvSpPr>
            <p:spPr>
              <a:xfrm>
                <a:off x="261510" y="3559031"/>
                <a:ext cx="2902376" cy="2606658"/>
              </a:xfrm>
              <a:prstGeom prst="rect">
                <a:avLst/>
              </a:prstGeom>
              <a:solidFill>
                <a:srgbClr val="B26A37"/>
              </a:soli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57" name="Rectangle 47">
                <a:extLst>
                  <a:ext uri="{FF2B5EF4-FFF2-40B4-BE49-F238E27FC236}">
                    <a16:creationId xmlns:a16="http://schemas.microsoft.com/office/drawing/2014/main" xmlns="" id="{E13107C8-01D0-4F3F-87EB-40E0EF87A930}"/>
                  </a:ext>
                </a:extLst>
              </p:cNvPr>
              <p:cNvSpPr/>
              <p:nvPr/>
            </p:nvSpPr>
            <p:spPr>
              <a:xfrm>
                <a:off x="1314078" y="2940339"/>
                <a:ext cx="1349776" cy="55399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000" b="1" i="0" u="none" strike="noStrike" kern="1200" cap="none" spc="0" normalizeH="0" baseline="0" noProof="0" dirty="0">
                    <a:ln>
                      <a:noFill/>
                    </a:ln>
                    <a:solidFill>
                      <a:srgbClr val="7C4926"/>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4</a:t>
                </a:r>
                <a:endParaRPr kumimoji="0" lang="en-US" sz="3000" b="1" i="0" u="none" strike="noStrike" kern="1200" cap="none" spc="0" normalizeH="0" baseline="0" noProof="0" dirty="0">
                  <a:ln>
                    <a:noFill/>
                  </a:ln>
                  <a:solidFill>
                    <a:srgbClr val="7C4926"/>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58" name="组合 34">
                <a:extLst>
                  <a:ext uri="{FF2B5EF4-FFF2-40B4-BE49-F238E27FC236}">
                    <a16:creationId xmlns:a16="http://schemas.microsoft.com/office/drawing/2014/main" xmlns="" id="{2D973BFC-C3E1-4A38-A9E4-E2BFB173F593}"/>
                  </a:ext>
                </a:extLst>
              </p:cNvPr>
              <p:cNvGrpSpPr/>
              <p:nvPr/>
            </p:nvGrpSpPr>
            <p:grpSpPr>
              <a:xfrm>
                <a:off x="487718" y="2975188"/>
                <a:ext cx="636118" cy="408586"/>
                <a:chOff x="3698875" y="4430713"/>
                <a:chExt cx="1868487" cy="1200150"/>
              </a:xfrm>
              <a:solidFill>
                <a:srgbClr val="7C4926"/>
              </a:solidFill>
            </p:grpSpPr>
            <p:sp>
              <p:nvSpPr>
                <p:cNvPr id="60" name="Freeform 11">
                  <a:extLst>
                    <a:ext uri="{FF2B5EF4-FFF2-40B4-BE49-F238E27FC236}">
                      <a16:creationId xmlns:a16="http://schemas.microsoft.com/office/drawing/2014/main" xmlns="" id="{8EEE1A75-1A11-4CA0-B0CF-14E032DD4514}"/>
                    </a:ext>
                  </a:extLst>
                </p:cNvPr>
                <p:cNvSpPr/>
                <p:nvPr/>
              </p:nvSpPr>
              <p:spPr bwMode="auto">
                <a:xfrm>
                  <a:off x="3843338" y="4430713"/>
                  <a:ext cx="1082675" cy="350838"/>
                </a:xfrm>
                <a:custGeom>
                  <a:avLst/>
                  <a:gdLst>
                    <a:gd name="T0" fmla="*/ 630 w 682"/>
                    <a:gd name="T1" fmla="*/ 221 h 221"/>
                    <a:gd name="T2" fmla="*/ 630 w 682"/>
                    <a:gd name="T3" fmla="*/ 221 h 221"/>
                    <a:gd name="T4" fmla="*/ 638 w 682"/>
                    <a:gd name="T5" fmla="*/ 189 h 221"/>
                    <a:gd name="T6" fmla="*/ 648 w 682"/>
                    <a:gd name="T7" fmla="*/ 160 h 221"/>
                    <a:gd name="T8" fmla="*/ 663 w 682"/>
                    <a:gd name="T9" fmla="*/ 135 h 221"/>
                    <a:gd name="T10" fmla="*/ 682 w 682"/>
                    <a:gd name="T11" fmla="*/ 110 h 221"/>
                    <a:gd name="T12" fmla="*/ 313 w 682"/>
                    <a:gd name="T13" fmla="*/ 110 h 221"/>
                    <a:gd name="T14" fmla="*/ 313 w 682"/>
                    <a:gd name="T15" fmla="*/ 52 h 221"/>
                    <a:gd name="T16" fmla="*/ 313 w 682"/>
                    <a:gd name="T17" fmla="*/ 52 h 221"/>
                    <a:gd name="T18" fmla="*/ 313 w 682"/>
                    <a:gd name="T19" fmla="*/ 41 h 221"/>
                    <a:gd name="T20" fmla="*/ 311 w 682"/>
                    <a:gd name="T21" fmla="*/ 31 h 221"/>
                    <a:gd name="T22" fmla="*/ 305 w 682"/>
                    <a:gd name="T23" fmla="*/ 23 h 221"/>
                    <a:gd name="T24" fmla="*/ 298 w 682"/>
                    <a:gd name="T25" fmla="*/ 14 h 221"/>
                    <a:gd name="T26" fmla="*/ 292 w 682"/>
                    <a:gd name="T27" fmla="*/ 8 h 221"/>
                    <a:gd name="T28" fmla="*/ 282 w 682"/>
                    <a:gd name="T29" fmla="*/ 4 h 221"/>
                    <a:gd name="T30" fmla="*/ 273 w 682"/>
                    <a:gd name="T31" fmla="*/ 2 h 221"/>
                    <a:gd name="T32" fmla="*/ 263 w 682"/>
                    <a:gd name="T33" fmla="*/ 0 h 221"/>
                    <a:gd name="T34" fmla="*/ 53 w 682"/>
                    <a:gd name="T35" fmla="*/ 0 h 221"/>
                    <a:gd name="T36" fmla="*/ 53 w 682"/>
                    <a:gd name="T37" fmla="*/ 0 h 221"/>
                    <a:gd name="T38" fmla="*/ 42 w 682"/>
                    <a:gd name="T39" fmla="*/ 2 h 221"/>
                    <a:gd name="T40" fmla="*/ 32 w 682"/>
                    <a:gd name="T41" fmla="*/ 4 h 221"/>
                    <a:gd name="T42" fmla="*/ 23 w 682"/>
                    <a:gd name="T43" fmla="*/ 8 h 221"/>
                    <a:gd name="T44" fmla="*/ 17 w 682"/>
                    <a:gd name="T45" fmla="*/ 14 h 221"/>
                    <a:gd name="T46" fmla="*/ 11 w 682"/>
                    <a:gd name="T47" fmla="*/ 23 h 221"/>
                    <a:gd name="T48" fmla="*/ 5 w 682"/>
                    <a:gd name="T49" fmla="*/ 31 h 221"/>
                    <a:gd name="T50" fmla="*/ 3 w 682"/>
                    <a:gd name="T51" fmla="*/ 41 h 221"/>
                    <a:gd name="T52" fmla="*/ 0 w 682"/>
                    <a:gd name="T53" fmla="*/ 52 h 221"/>
                    <a:gd name="T54" fmla="*/ 0 w 682"/>
                    <a:gd name="T55" fmla="*/ 221 h 221"/>
                    <a:gd name="T56" fmla="*/ 630 w 682"/>
                    <a:gd name="T5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2" h="221">
                      <a:moveTo>
                        <a:pt x="630" y="221"/>
                      </a:moveTo>
                      <a:lnTo>
                        <a:pt x="630" y="221"/>
                      </a:lnTo>
                      <a:lnTo>
                        <a:pt x="638" y="189"/>
                      </a:lnTo>
                      <a:lnTo>
                        <a:pt x="648" y="160"/>
                      </a:lnTo>
                      <a:lnTo>
                        <a:pt x="663" y="135"/>
                      </a:lnTo>
                      <a:lnTo>
                        <a:pt x="682" y="110"/>
                      </a:lnTo>
                      <a:lnTo>
                        <a:pt x="313" y="110"/>
                      </a:lnTo>
                      <a:lnTo>
                        <a:pt x="313" y="52"/>
                      </a:lnTo>
                      <a:lnTo>
                        <a:pt x="313" y="52"/>
                      </a:lnTo>
                      <a:lnTo>
                        <a:pt x="313" y="41"/>
                      </a:lnTo>
                      <a:lnTo>
                        <a:pt x="311" y="31"/>
                      </a:lnTo>
                      <a:lnTo>
                        <a:pt x="305" y="23"/>
                      </a:lnTo>
                      <a:lnTo>
                        <a:pt x="298" y="14"/>
                      </a:lnTo>
                      <a:lnTo>
                        <a:pt x="292" y="8"/>
                      </a:lnTo>
                      <a:lnTo>
                        <a:pt x="282" y="4"/>
                      </a:lnTo>
                      <a:lnTo>
                        <a:pt x="273" y="2"/>
                      </a:lnTo>
                      <a:lnTo>
                        <a:pt x="263" y="0"/>
                      </a:lnTo>
                      <a:lnTo>
                        <a:pt x="53" y="0"/>
                      </a:lnTo>
                      <a:lnTo>
                        <a:pt x="53" y="0"/>
                      </a:lnTo>
                      <a:lnTo>
                        <a:pt x="42" y="2"/>
                      </a:lnTo>
                      <a:lnTo>
                        <a:pt x="32" y="4"/>
                      </a:lnTo>
                      <a:lnTo>
                        <a:pt x="23" y="8"/>
                      </a:lnTo>
                      <a:lnTo>
                        <a:pt x="17" y="14"/>
                      </a:lnTo>
                      <a:lnTo>
                        <a:pt x="11" y="23"/>
                      </a:lnTo>
                      <a:lnTo>
                        <a:pt x="5" y="31"/>
                      </a:lnTo>
                      <a:lnTo>
                        <a:pt x="3" y="41"/>
                      </a:lnTo>
                      <a:lnTo>
                        <a:pt x="0" y="52"/>
                      </a:lnTo>
                      <a:lnTo>
                        <a:pt x="0" y="221"/>
                      </a:lnTo>
                      <a:lnTo>
                        <a:pt x="630" y="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61" name="Freeform 12">
                  <a:extLst>
                    <a:ext uri="{FF2B5EF4-FFF2-40B4-BE49-F238E27FC236}">
                      <a16:creationId xmlns:a16="http://schemas.microsoft.com/office/drawing/2014/main" xmlns="" id="{4F70AE62-3573-4E5B-94F4-61B471D77A19}"/>
                    </a:ext>
                  </a:extLst>
                </p:cNvPr>
                <p:cNvSpPr/>
                <p:nvPr/>
              </p:nvSpPr>
              <p:spPr bwMode="auto">
                <a:xfrm>
                  <a:off x="3698875" y="4837113"/>
                  <a:ext cx="1527175" cy="793750"/>
                </a:xfrm>
                <a:custGeom>
                  <a:avLst/>
                  <a:gdLst>
                    <a:gd name="T0" fmla="*/ 714 w 962"/>
                    <a:gd name="T1" fmla="*/ 17 h 500"/>
                    <a:gd name="T2" fmla="*/ 714 w 962"/>
                    <a:gd name="T3" fmla="*/ 17 h 500"/>
                    <a:gd name="T4" fmla="*/ 714 w 962"/>
                    <a:gd name="T5" fmla="*/ 0 h 500"/>
                    <a:gd name="T6" fmla="*/ 37 w 962"/>
                    <a:gd name="T7" fmla="*/ 0 h 500"/>
                    <a:gd name="T8" fmla="*/ 37 w 962"/>
                    <a:gd name="T9" fmla="*/ 0 h 500"/>
                    <a:gd name="T10" fmla="*/ 29 w 962"/>
                    <a:gd name="T11" fmla="*/ 0 h 500"/>
                    <a:gd name="T12" fmla="*/ 21 w 962"/>
                    <a:gd name="T13" fmla="*/ 2 h 500"/>
                    <a:gd name="T14" fmla="*/ 14 w 962"/>
                    <a:gd name="T15" fmla="*/ 4 h 500"/>
                    <a:gd name="T16" fmla="*/ 10 w 962"/>
                    <a:gd name="T17" fmla="*/ 8 h 500"/>
                    <a:gd name="T18" fmla="*/ 6 w 962"/>
                    <a:gd name="T19" fmla="*/ 15 h 500"/>
                    <a:gd name="T20" fmla="*/ 2 w 962"/>
                    <a:gd name="T21" fmla="*/ 19 h 500"/>
                    <a:gd name="T22" fmla="*/ 0 w 962"/>
                    <a:gd name="T23" fmla="*/ 33 h 500"/>
                    <a:gd name="T24" fmla="*/ 0 w 962"/>
                    <a:gd name="T25" fmla="*/ 33 h 500"/>
                    <a:gd name="T26" fmla="*/ 2 w 962"/>
                    <a:gd name="T27" fmla="*/ 46 h 500"/>
                    <a:gd name="T28" fmla="*/ 106 w 962"/>
                    <a:gd name="T29" fmla="*/ 448 h 500"/>
                    <a:gd name="T30" fmla="*/ 106 w 962"/>
                    <a:gd name="T31" fmla="*/ 448 h 500"/>
                    <a:gd name="T32" fmla="*/ 110 w 962"/>
                    <a:gd name="T33" fmla="*/ 458 h 500"/>
                    <a:gd name="T34" fmla="*/ 114 w 962"/>
                    <a:gd name="T35" fmla="*/ 469 h 500"/>
                    <a:gd name="T36" fmla="*/ 123 w 962"/>
                    <a:gd name="T37" fmla="*/ 477 h 500"/>
                    <a:gd name="T38" fmla="*/ 131 w 962"/>
                    <a:gd name="T39" fmla="*/ 485 h 500"/>
                    <a:gd name="T40" fmla="*/ 141 w 962"/>
                    <a:gd name="T41" fmla="*/ 492 h 500"/>
                    <a:gd name="T42" fmla="*/ 152 w 962"/>
                    <a:gd name="T43" fmla="*/ 496 h 500"/>
                    <a:gd name="T44" fmla="*/ 162 w 962"/>
                    <a:gd name="T45" fmla="*/ 500 h 500"/>
                    <a:gd name="T46" fmla="*/ 175 w 962"/>
                    <a:gd name="T47" fmla="*/ 500 h 500"/>
                    <a:gd name="T48" fmla="*/ 848 w 962"/>
                    <a:gd name="T49" fmla="*/ 500 h 500"/>
                    <a:gd name="T50" fmla="*/ 848 w 962"/>
                    <a:gd name="T51" fmla="*/ 500 h 500"/>
                    <a:gd name="T52" fmla="*/ 858 w 962"/>
                    <a:gd name="T53" fmla="*/ 500 h 500"/>
                    <a:gd name="T54" fmla="*/ 868 w 962"/>
                    <a:gd name="T55" fmla="*/ 496 h 500"/>
                    <a:gd name="T56" fmla="*/ 879 w 962"/>
                    <a:gd name="T57" fmla="*/ 492 h 500"/>
                    <a:gd name="T58" fmla="*/ 889 w 962"/>
                    <a:gd name="T59" fmla="*/ 485 h 500"/>
                    <a:gd name="T60" fmla="*/ 898 w 962"/>
                    <a:gd name="T61" fmla="*/ 477 h 500"/>
                    <a:gd name="T62" fmla="*/ 906 w 962"/>
                    <a:gd name="T63" fmla="*/ 469 h 500"/>
                    <a:gd name="T64" fmla="*/ 912 w 962"/>
                    <a:gd name="T65" fmla="*/ 458 h 500"/>
                    <a:gd name="T66" fmla="*/ 914 w 962"/>
                    <a:gd name="T67" fmla="*/ 448 h 500"/>
                    <a:gd name="T68" fmla="*/ 962 w 962"/>
                    <a:gd name="T69" fmla="*/ 269 h 500"/>
                    <a:gd name="T70" fmla="*/ 962 w 962"/>
                    <a:gd name="T71" fmla="*/ 269 h 500"/>
                    <a:gd name="T72" fmla="*/ 937 w 962"/>
                    <a:gd name="T73" fmla="*/ 267 h 500"/>
                    <a:gd name="T74" fmla="*/ 912 w 962"/>
                    <a:gd name="T75" fmla="*/ 262 h 500"/>
                    <a:gd name="T76" fmla="*/ 887 w 962"/>
                    <a:gd name="T77" fmla="*/ 256 h 500"/>
                    <a:gd name="T78" fmla="*/ 864 w 962"/>
                    <a:gd name="T79" fmla="*/ 248 h 500"/>
                    <a:gd name="T80" fmla="*/ 843 w 962"/>
                    <a:gd name="T81" fmla="*/ 235 h 500"/>
                    <a:gd name="T82" fmla="*/ 823 w 962"/>
                    <a:gd name="T83" fmla="*/ 223 h 500"/>
                    <a:gd name="T84" fmla="*/ 804 w 962"/>
                    <a:gd name="T85" fmla="*/ 208 h 500"/>
                    <a:gd name="T86" fmla="*/ 787 w 962"/>
                    <a:gd name="T87" fmla="*/ 192 h 500"/>
                    <a:gd name="T88" fmla="*/ 771 w 962"/>
                    <a:gd name="T89" fmla="*/ 175 h 500"/>
                    <a:gd name="T90" fmla="*/ 756 w 962"/>
                    <a:gd name="T91" fmla="*/ 156 h 500"/>
                    <a:gd name="T92" fmla="*/ 743 w 962"/>
                    <a:gd name="T93" fmla="*/ 135 h 500"/>
                    <a:gd name="T94" fmla="*/ 733 w 962"/>
                    <a:gd name="T95" fmla="*/ 112 h 500"/>
                    <a:gd name="T96" fmla="*/ 725 w 962"/>
                    <a:gd name="T97" fmla="*/ 90 h 500"/>
                    <a:gd name="T98" fmla="*/ 718 w 962"/>
                    <a:gd name="T99" fmla="*/ 67 h 500"/>
                    <a:gd name="T100" fmla="*/ 714 w 962"/>
                    <a:gd name="T101" fmla="*/ 42 h 500"/>
                    <a:gd name="T102" fmla="*/ 714 w 962"/>
                    <a:gd name="T103" fmla="*/ 17 h 500"/>
                    <a:gd name="T104" fmla="*/ 714 w 962"/>
                    <a:gd name="T105" fmla="*/ 17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2" h="500">
                      <a:moveTo>
                        <a:pt x="714" y="17"/>
                      </a:moveTo>
                      <a:lnTo>
                        <a:pt x="714" y="17"/>
                      </a:lnTo>
                      <a:lnTo>
                        <a:pt x="714" y="0"/>
                      </a:lnTo>
                      <a:lnTo>
                        <a:pt x="37" y="0"/>
                      </a:lnTo>
                      <a:lnTo>
                        <a:pt x="37" y="0"/>
                      </a:lnTo>
                      <a:lnTo>
                        <a:pt x="29" y="0"/>
                      </a:lnTo>
                      <a:lnTo>
                        <a:pt x="21" y="2"/>
                      </a:lnTo>
                      <a:lnTo>
                        <a:pt x="14" y="4"/>
                      </a:lnTo>
                      <a:lnTo>
                        <a:pt x="10" y="8"/>
                      </a:lnTo>
                      <a:lnTo>
                        <a:pt x="6" y="15"/>
                      </a:lnTo>
                      <a:lnTo>
                        <a:pt x="2" y="19"/>
                      </a:lnTo>
                      <a:lnTo>
                        <a:pt x="0" y="33"/>
                      </a:lnTo>
                      <a:lnTo>
                        <a:pt x="0" y="33"/>
                      </a:lnTo>
                      <a:lnTo>
                        <a:pt x="2" y="46"/>
                      </a:lnTo>
                      <a:lnTo>
                        <a:pt x="106" y="448"/>
                      </a:lnTo>
                      <a:lnTo>
                        <a:pt x="106" y="448"/>
                      </a:lnTo>
                      <a:lnTo>
                        <a:pt x="110" y="458"/>
                      </a:lnTo>
                      <a:lnTo>
                        <a:pt x="114" y="469"/>
                      </a:lnTo>
                      <a:lnTo>
                        <a:pt x="123" y="477"/>
                      </a:lnTo>
                      <a:lnTo>
                        <a:pt x="131" y="485"/>
                      </a:lnTo>
                      <a:lnTo>
                        <a:pt x="141" y="492"/>
                      </a:lnTo>
                      <a:lnTo>
                        <a:pt x="152" y="496"/>
                      </a:lnTo>
                      <a:lnTo>
                        <a:pt x="162" y="500"/>
                      </a:lnTo>
                      <a:lnTo>
                        <a:pt x="175" y="500"/>
                      </a:lnTo>
                      <a:lnTo>
                        <a:pt x="848" y="500"/>
                      </a:lnTo>
                      <a:lnTo>
                        <a:pt x="848" y="500"/>
                      </a:lnTo>
                      <a:lnTo>
                        <a:pt x="858" y="500"/>
                      </a:lnTo>
                      <a:lnTo>
                        <a:pt x="868" y="496"/>
                      </a:lnTo>
                      <a:lnTo>
                        <a:pt x="879" y="492"/>
                      </a:lnTo>
                      <a:lnTo>
                        <a:pt x="889" y="485"/>
                      </a:lnTo>
                      <a:lnTo>
                        <a:pt x="898" y="477"/>
                      </a:lnTo>
                      <a:lnTo>
                        <a:pt x="906" y="469"/>
                      </a:lnTo>
                      <a:lnTo>
                        <a:pt x="912" y="458"/>
                      </a:lnTo>
                      <a:lnTo>
                        <a:pt x="914" y="448"/>
                      </a:lnTo>
                      <a:lnTo>
                        <a:pt x="962" y="269"/>
                      </a:lnTo>
                      <a:lnTo>
                        <a:pt x="962" y="269"/>
                      </a:lnTo>
                      <a:lnTo>
                        <a:pt x="937" y="267"/>
                      </a:lnTo>
                      <a:lnTo>
                        <a:pt x="912" y="262"/>
                      </a:lnTo>
                      <a:lnTo>
                        <a:pt x="887" y="256"/>
                      </a:lnTo>
                      <a:lnTo>
                        <a:pt x="864" y="248"/>
                      </a:lnTo>
                      <a:lnTo>
                        <a:pt x="843" y="235"/>
                      </a:lnTo>
                      <a:lnTo>
                        <a:pt x="823" y="223"/>
                      </a:lnTo>
                      <a:lnTo>
                        <a:pt x="804" y="208"/>
                      </a:lnTo>
                      <a:lnTo>
                        <a:pt x="787" y="192"/>
                      </a:lnTo>
                      <a:lnTo>
                        <a:pt x="771" y="175"/>
                      </a:lnTo>
                      <a:lnTo>
                        <a:pt x="756" y="156"/>
                      </a:lnTo>
                      <a:lnTo>
                        <a:pt x="743" y="135"/>
                      </a:lnTo>
                      <a:lnTo>
                        <a:pt x="733" y="112"/>
                      </a:lnTo>
                      <a:lnTo>
                        <a:pt x="725" y="90"/>
                      </a:lnTo>
                      <a:lnTo>
                        <a:pt x="718" y="67"/>
                      </a:lnTo>
                      <a:lnTo>
                        <a:pt x="714" y="42"/>
                      </a:lnTo>
                      <a:lnTo>
                        <a:pt x="714" y="17"/>
                      </a:lnTo>
                      <a:lnTo>
                        <a:pt x="71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sp>
              <p:nvSpPr>
                <p:cNvPr id="62" name="Freeform 13">
                  <a:extLst>
                    <a:ext uri="{FF2B5EF4-FFF2-40B4-BE49-F238E27FC236}">
                      <a16:creationId xmlns:a16="http://schemas.microsoft.com/office/drawing/2014/main" xmlns="" id="{58F50ED9-5462-46AD-9E1D-D7EFB017DA33}"/>
                    </a:ext>
                  </a:extLst>
                </p:cNvPr>
                <p:cNvSpPr>
                  <a:spLocks noEditPoints="1"/>
                </p:cNvSpPr>
                <p:nvPr/>
              </p:nvSpPr>
              <p:spPr bwMode="auto">
                <a:xfrm>
                  <a:off x="4899025" y="4529138"/>
                  <a:ext cx="668337" cy="665163"/>
                </a:xfrm>
                <a:custGeom>
                  <a:avLst/>
                  <a:gdLst>
                    <a:gd name="T0" fmla="*/ 210 w 421"/>
                    <a:gd name="T1" fmla="*/ 0 h 419"/>
                    <a:gd name="T2" fmla="*/ 167 w 421"/>
                    <a:gd name="T3" fmla="*/ 4 h 419"/>
                    <a:gd name="T4" fmla="*/ 129 w 421"/>
                    <a:gd name="T5" fmla="*/ 17 h 419"/>
                    <a:gd name="T6" fmla="*/ 92 w 421"/>
                    <a:gd name="T7" fmla="*/ 36 h 419"/>
                    <a:gd name="T8" fmla="*/ 62 w 421"/>
                    <a:gd name="T9" fmla="*/ 61 h 419"/>
                    <a:gd name="T10" fmla="*/ 35 w 421"/>
                    <a:gd name="T11" fmla="*/ 92 h 419"/>
                    <a:gd name="T12" fmla="*/ 17 w 421"/>
                    <a:gd name="T13" fmla="*/ 127 h 419"/>
                    <a:gd name="T14" fmla="*/ 4 w 421"/>
                    <a:gd name="T15" fmla="*/ 167 h 419"/>
                    <a:gd name="T16" fmla="*/ 0 w 421"/>
                    <a:gd name="T17" fmla="*/ 211 h 419"/>
                    <a:gd name="T18" fmla="*/ 2 w 421"/>
                    <a:gd name="T19" fmla="*/ 231 h 419"/>
                    <a:gd name="T20" fmla="*/ 10 w 421"/>
                    <a:gd name="T21" fmla="*/ 273 h 419"/>
                    <a:gd name="T22" fmla="*/ 25 w 421"/>
                    <a:gd name="T23" fmla="*/ 311 h 419"/>
                    <a:gd name="T24" fmla="*/ 48 w 421"/>
                    <a:gd name="T25" fmla="*/ 344 h 419"/>
                    <a:gd name="T26" fmla="*/ 77 w 421"/>
                    <a:gd name="T27" fmla="*/ 371 h 419"/>
                    <a:gd name="T28" fmla="*/ 110 w 421"/>
                    <a:gd name="T29" fmla="*/ 394 h 419"/>
                    <a:gd name="T30" fmla="*/ 148 w 421"/>
                    <a:gd name="T31" fmla="*/ 411 h 419"/>
                    <a:gd name="T32" fmla="*/ 187 w 421"/>
                    <a:gd name="T33" fmla="*/ 419 h 419"/>
                    <a:gd name="T34" fmla="*/ 210 w 421"/>
                    <a:gd name="T35" fmla="*/ 419 h 419"/>
                    <a:gd name="T36" fmla="*/ 252 w 421"/>
                    <a:gd name="T37" fmla="*/ 415 h 419"/>
                    <a:gd name="T38" fmla="*/ 292 w 421"/>
                    <a:gd name="T39" fmla="*/ 402 h 419"/>
                    <a:gd name="T40" fmla="*/ 327 w 421"/>
                    <a:gd name="T41" fmla="*/ 384 h 419"/>
                    <a:gd name="T42" fmla="*/ 358 w 421"/>
                    <a:gd name="T43" fmla="*/ 359 h 419"/>
                    <a:gd name="T44" fmla="*/ 383 w 421"/>
                    <a:gd name="T45" fmla="*/ 327 h 419"/>
                    <a:gd name="T46" fmla="*/ 404 w 421"/>
                    <a:gd name="T47" fmla="*/ 292 h 419"/>
                    <a:gd name="T48" fmla="*/ 415 w 421"/>
                    <a:gd name="T49" fmla="*/ 252 h 419"/>
                    <a:gd name="T50" fmla="*/ 421 w 421"/>
                    <a:gd name="T51" fmla="*/ 211 h 419"/>
                    <a:gd name="T52" fmla="*/ 419 w 421"/>
                    <a:gd name="T53" fmla="*/ 188 h 419"/>
                    <a:gd name="T54" fmla="*/ 410 w 421"/>
                    <a:gd name="T55" fmla="*/ 148 h 419"/>
                    <a:gd name="T56" fmla="*/ 394 w 421"/>
                    <a:gd name="T57" fmla="*/ 111 h 419"/>
                    <a:gd name="T58" fmla="*/ 371 w 421"/>
                    <a:gd name="T59" fmla="*/ 77 h 419"/>
                    <a:gd name="T60" fmla="*/ 344 w 421"/>
                    <a:gd name="T61" fmla="*/ 48 h 419"/>
                    <a:gd name="T62" fmla="*/ 310 w 421"/>
                    <a:gd name="T63" fmla="*/ 25 h 419"/>
                    <a:gd name="T64" fmla="*/ 273 w 421"/>
                    <a:gd name="T65" fmla="*/ 8 h 419"/>
                    <a:gd name="T66" fmla="*/ 231 w 421"/>
                    <a:gd name="T67" fmla="*/ 0 h 419"/>
                    <a:gd name="T68" fmla="*/ 210 w 421"/>
                    <a:gd name="T69" fmla="*/ 0 h 419"/>
                    <a:gd name="T70" fmla="*/ 240 w 421"/>
                    <a:gd name="T71" fmla="*/ 240 h 419"/>
                    <a:gd name="T72" fmla="*/ 240 w 421"/>
                    <a:gd name="T73" fmla="*/ 315 h 419"/>
                    <a:gd name="T74" fmla="*/ 231 w 421"/>
                    <a:gd name="T75" fmla="*/ 336 h 419"/>
                    <a:gd name="T76" fmla="*/ 210 w 421"/>
                    <a:gd name="T77" fmla="*/ 344 h 419"/>
                    <a:gd name="T78" fmla="*/ 198 w 421"/>
                    <a:gd name="T79" fmla="*/ 342 h 419"/>
                    <a:gd name="T80" fmla="*/ 183 w 421"/>
                    <a:gd name="T81" fmla="*/ 325 h 419"/>
                    <a:gd name="T82" fmla="*/ 181 w 421"/>
                    <a:gd name="T83" fmla="*/ 240 h 419"/>
                    <a:gd name="T84" fmla="*/ 106 w 421"/>
                    <a:gd name="T85" fmla="*/ 240 h 419"/>
                    <a:gd name="T86" fmla="*/ 85 w 421"/>
                    <a:gd name="T87" fmla="*/ 231 h 419"/>
                    <a:gd name="T88" fmla="*/ 75 w 421"/>
                    <a:gd name="T89" fmla="*/ 211 h 419"/>
                    <a:gd name="T90" fmla="*/ 79 w 421"/>
                    <a:gd name="T91" fmla="*/ 198 h 419"/>
                    <a:gd name="T92" fmla="*/ 94 w 421"/>
                    <a:gd name="T93" fmla="*/ 184 h 419"/>
                    <a:gd name="T94" fmla="*/ 181 w 421"/>
                    <a:gd name="T95" fmla="*/ 181 h 419"/>
                    <a:gd name="T96" fmla="*/ 181 w 421"/>
                    <a:gd name="T97" fmla="*/ 104 h 419"/>
                    <a:gd name="T98" fmla="*/ 190 w 421"/>
                    <a:gd name="T99" fmla="*/ 83 h 419"/>
                    <a:gd name="T100" fmla="*/ 210 w 421"/>
                    <a:gd name="T101" fmla="*/ 75 h 419"/>
                    <a:gd name="T102" fmla="*/ 221 w 421"/>
                    <a:gd name="T103" fmla="*/ 77 h 419"/>
                    <a:gd name="T104" fmla="*/ 237 w 421"/>
                    <a:gd name="T105" fmla="*/ 94 h 419"/>
                    <a:gd name="T106" fmla="*/ 240 w 421"/>
                    <a:gd name="T107" fmla="*/ 181 h 419"/>
                    <a:gd name="T108" fmla="*/ 315 w 421"/>
                    <a:gd name="T109" fmla="*/ 181 h 419"/>
                    <a:gd name="T110" fmla="*/ 335 w 421"/>
                    <a:gd name="T111" fmla="*/ 190 h 419"/>
                    <a:gd name="T112" fmla="*/ 344 w 421"/>
                    <a:gd name="T113" fmla="*/ 211 h 419"/>
                    <a:gd name="T114" fmla="*/ 342 w 421"/>
                    <a:gd name="T115" fmla="*/ 221 h 419"/>
                    <a:gd name="T116" fmla="*/ 325 w 421"/>
                    <a:gd name="T117" fmla="*/ 238 h 419"/>
                    <a:gd name="T118" fmla="*/ 315 w 421"/>
                    <a:gd name="T119" fmla="*/ 24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 h="419">
                      <a:moveTo>
                        <a:pt x="210" y="0"/>
                      </a:moveTo>
                      <a:lnTo>
                        <a:pt x="210" y="0"/>
                      </a:lnTo>
                      <a:lnTo>
                        <a:pt x="187" y="0"/>
                      </a:lnTo>
                      <a:lnTo>
                        <a:pt x="167" y="4"/>
                      </a:lnTo>
                      <a:lnTo>
                        <a:pt x="148" y="8"/>
                      </a:lnTo>
                      <a:lnTo>
                        <a:pt x="129" y="17"/>
                      </a:lnTo>
                      <a:lnTo>
                        <a:pt x="110" y="25"/>
                      </a:lnTo>
                      <a:lnTo>
                        <a:pt x="92" y="36"/>
                      </a:lnTo>
                      <a:lnTo>
                        <a:pt x="77" y="48"/>
                      </a:lnTo>
                      <a:lnTo>
                        <a:pt x="62" y="61"/>
                      </a:lnTo>
                      <a:lnTo>
                        <a:pt x="48" y="77"/>
                      </a:lnTo>
                      <a:lnTo>
                        <a:pt x="35" y="92"/>
                      </a:lnTo>
                      <a:lnTo>
                        <a:pt x="25" y="111"/>
                      </a:lnTo>
                      <a:lnTo>
                        <a:pt x="17" y="127"/>
                      </a:lnTo>
                      <a:lnTo>
                        <a:pt x="10" y="148"/>
                      </a:lnTo>
                      <a:lnTo>
                        <a:pt x="4" y="167"/>
                      </a:lnTo>
                      <a:lnTo>
                        <a:pt x="2" y="188"/>
                      </a:lnTo>
                      <a:lnTo>
                        <a:pt x="0" y="211"/>
                      </a:lnTo>
                      <a:lnTo>
                        <a:pt x="0" y="211"/>
                      </a:lnTo>
                      <a:lnTo>
                        <a:pt x="2" y="231"/>
                      </a:lnTo>
                      <a:lnTo>
                        <a:pt x="4" y="252"/>
                      </a:lnTo>
                      <a:lnTo>
                        <a:pt x="10" y="273"/>
                      </a:lnTo>
                      <a:lnTo>
                        <a:pt x="17" y="292"/>
                      </a:lnTo>
                      <a:lnTo>
                        <a:pt x="25" y="311"/>
                      </a:lnTo>
                      <a:lnTo>
                        <a:pt x="35" y="327"/>
                      </a:lnTo>
                      <a:lnTo>
                        <a:pt x="48" y="344"/>
                      </a:lnTo>
                      <a:lnTo>
                        <a:pt x="62" y="359"/>
                      </a:lnTo>
                      <a:lnTo>
                        <a:pt x="77" y="371"/>
                      </a:lnTo>
                      <a:lnTo>
                        <a:pt x="92" y="384"/>
                      </a:lnTo>
                      <a:lnTo>
                        <a:pt x="110" y="394"/>
                      </a:lnTo>
                      <a:lnTo>
                        <a:pt x="129" y="402"/>
                      </a:lnTo>
                      <a:lnTo>
                        <a:pt x="148" y="411"/>
                      </a:lnTo>
                      <a:lnTo>
                        <a:pt x="167" y="415"/>
                      </a:lnTo>
                      <a:lnTo>
                        <a:pt x="187" y="419"/>
                      </a:lnTo>
                      <a:lnTo>
                        <a:pt x="210" y="419"/>
                      </a:lnTo>
                      <a:lnTo>
                        <a:pt x="210" y="419"/>
                      </a:lnTo>
                      <a:lnTo>
                        <a:pt x="231" y="419"/>
                      </a:lnTo>
                      <a:lnTo>
                        <a:pt x="252" y="415"/>
                      </a:lnTo>
                      <a:lnTo>
                        <a:pt x="273" y="411"/>
                      </a:lnTo>
                      <a:lnTo>
                        <a:pt x="292" y="402"/>
                      </a:lnTo>
                      <a:lnTo>
                        <a:pt x="310" y="394"/>
                      </a:lnTo>
                      <a:lnTo>
                        <a:pt x="327" y="384"/>
                      </a:lnTo>
                      <a:lnTo>
                        <a:pt x="344" y="371"/>
                      </a:lnTo>
                      <a:lnTo>
                        <a:pt x="358" y="359"/>
                      </a:lnTo>
                      <a:lnTo>
                        <a:pt x="371" y="344"/>
                      </a:lnTo>
                      <a:lnTo>
                        <a:pt x="383" y="327"/>
                      </a:lnTo>
                      <a:lnTo>
                        <a:pt x="394" y="311"/>
                      </a:lnTo>
                      <a:lnTo>
                        <a:pt x="404" y="292"/>
                      </a:lnTo>
                      <a:lnTo>
                        <a:pt x="410" y="273"/>
                      </a:lnTo>
                      <a:lnTo>
                        <a:pt x="415" y="252"/>
                      </a:lnTo>
                      <a:lnTo>
                        <a:pt x="419" y="231"/>
                      </a:lnTo>
                      <a:lnTo>
                        <a:pt x="421" y="211"/>
                      </a:lnTo>
                      <a:lnTo>
                        <a:pt x="421" y="211"/>
                      </a:lnTo>
                      <a:lnTo>
                        <a:pt x="419" y="188"/>
                      </a:lnTo>
                      <a:lnTo>
                        <a:pt x="415" y="167"/>
                      </a:lnTo>
                      <a:lnTo>
                        <a:pt x="410" y="148"/>
                      </a:lnTo>
                      <a:lnTo>
                        <a:pt x="404" y="127"/>
                      </a:lnTo>
                      <a:lnTo>
                        <a:pt x="394" y="111"/>
                      </a:lnTo>
                      <a:lnTo>
                        <a:pt x="383" y="92"/>
                      </a:lnTo>
                      <a:lnTo>
                        <a:pt x="371" y="77"/>
                      </a:lnTo>
                      <a:lnTo>
                        <a:pt x="358" y="61"/>
                      </a:lnTo>
                      <a:lnTo>
                        <a:pt x="344" y="48"/>
                      </a:lnTo>
                      <a:lnTo>
                        <a:pt x="327" y="36"/>
                      </a:lnTo>
                      <a:lnTo>
                        <a:pt x="310" y="25"/>
                      </a:lnTo>
                      <a:lnTo>
                        <a:pt x="292" y="17"/>
                      </a:lnTo>
                      <a:lnTo>
                        <a:pt x="273" y="8"/>
                      </a:lnTo>
                      <a:lnTo>
                        <a:pt x="252" y="4"/>
                      </a:lnTo>
                      <a:lnTo>
                        <a:pt x="231" y="0"/>
                      </a:lnTo>
                      <a:lnTo>
                        <a:pt x="210" y="0"/>
                      </a:lnTo>
                      <a:lnTo>
                        <a:pt x="210" y="0"/>
                      </a:lnTo>
                      <a:close/>
                      <a:moveTo>
                        <a:pt x="315" y="240"/>
                      </a:moveTo>
                      <a:lnTo>
                        <a:pt x="240" y="240"/>
                      </a:lnTo>
                      <a:lnTo>
                        <a:pt x="240" y="315"/>
                      </a:lnTo>
                      <a:lnTo>
                        <a:pt x="240" y="315"/>
                      </a:lnTo>
                      <a:lnTo>
                        <a:pt x="237" y="325"/>
                      </a:lnTo>
                      <a:lnTo>
                        <a:pt x="231" y="336"/>
                      </a:lnTo>
                      <a:lnTo>
                        <a:pt x="221" y="342"/>
                      </a:lnTo>
                      <a:lnTo>
                        <a:pt x="210" y="344"/>
                      </a:lnTo>
                      <a:lnTo>
                        <a:pt x="210" y="344"/>
                      </a:lnTo>
                      <a:lnTo>
                        <a:pt x="198" y="342"/>
                      </a:lnTo>
                      <a:lnTo>
                        <a:pt x="190" y="336"/>
                      </a:lnTo>
                      <a:lnTo>
                        <a:pt x="183" y="325"/>
                      </a:lnTo>
                      <a:lnTo>
                        <a:pt x="181" y="315"/>
                      </a:lnTo>
                      <a:lnTo>
                        <a:pt x="181" y="240"/>
                      </a:lnTo>
                      <a:lnTo>
                        <a:pt x="106" y="240"/>
                      </a:lnTo>
                      <a:lnTo>
                        <a:pt x="106" y="240"/>
                      </a:lnTo>
                      <a:lnTo>
                        <a:pt x="94" y="238"/>
                      </a:lnTo>
                      <a:lnTo>
                        <a:pt x="85" y="231"/>
                      </a:lnTo>
                      <a:lnTo>
                        <a:pt x="79" y="221"/>
                      </a:lnTo>
                      <a:lnTo>
                        <a:pt x="75" y="211"/>
                      </a:lnTo>
                      <a:lnTo>
                        <a:pt x="75" y="211"/>
                      </a:lnTo>
                      <a:lnTo>
                        <a:pt x="79" y="198"/>
                      </a:lnTo>
                      <a:lnTo>
                        <a:pt x="85" y="190"/>
                      </a:lnTo>
                      <a:lnTo>
                        <a:pt x="94" y="184"/>
                      </a:lnTo>
                      <a:lnTo>
                        <a:pt x="106" y="181"/>
                      </a:lnTo>
                      <a:lnTo>
                        <a:pt x="181" y="181"/>
                      </a:lnTo>
                      <a:lnTo>
                        <a:pt x="181" y="104"/>
                      </a:lnTo>
                      <a:lnTo>
                        <a:pt x="181" y="104"/>
                      </a:lnTo>
                      <a:lnTo>
                        <a:pt x="183" y="94"/>
                      </a:lnTo>
                      <a:lnTo>
                        <a:pt x="190" y="83"/>
                      </a:lnTo>
                      <a:lnTo>
                        <a:pt x="198" y="77"/>
                      </a:lnTo>
                      <a:lnTo>
                        <a:pt x="210" y="75"/>
                      </a:lnTo>
                      <a:lnTo>
                        <a:pt x="210" y="75"/>
                      </a:lnTo>
                      <a:lnTo>
                        <a:pt x="221" y="77"/>
                      </a:lnTo>
                      <a:lnTo>
                        <a:pt x="231" y="83"/>
                      </a:lnTo>
                      <a:lnTo>
                        <a:pt x="237" y="94"/>
                      </a:lnTo>
                      <a:lnTo>
                        <a:pt x="240" y="104"/>
                      </a:lnTo>
                      <a:lnTo>
                        <a:pt x="240" y="181"/>
                      </a:lnTo>
                      <a:lnTo>
                        <a:pt x="315" y="181"/>
                      </a:lnTo>
                      <a:lnTo>
                        <a:pt x="315" y="181"/>
                      </a:lnTo>
                      <a:lnTo>
                        <a:pt x="325" y="184"/>
                      </a:lnTo>
                      <a:lnTo>
                        <a:pt x="335" y="190"/>
                      </a:lnTo>
                      <a:lnTo>
                        <a:pt x="342" y="198"/>
                      </a:lnTo>
                      <a:lnTo>
                        <a:pt x="344" y="211"/>
                      </a:lnTo>
                      <a:lnTo>
                        <a:pt x="344" y="211"/>
                      </a:lnTo>
                      <a:lnTo>
                        <a:pt x="342" y="221"/>
                      </a:lnTo>
                      <a:lnTo>
                        <a:pt x="335" y="231"/>
                      </a:lnTo>
                      <a:lnTo>
                        <a:pt x="325" y="238"/>
                      </a:lnTo>
                      <a:lnTo>
                        <a:pt x="315" y="240"/>
                      </a:lnTo>
                      <a:lnTo>
                        <a:pt x="315"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字魂105号-简雅黑"/>
                    <a:ea typeface="等线" panose="02010600030101010101" pitchFamily="2" charset="-122"/>
                    <a:cs typeface="+mn-ea"/>
                    <a:sym typeface="+mn-lt"/>
                  </a:endParaRPr>
                </a:p>
              </p:txBody>
            </p:sp>
          </p:grpSp>
          <p:sp>
            <p:nvSpPr>
              <p:cNvPr id="59" name="文本框 58">
                <a:extLst>
                  <a:ext uri="{FF2B5EF4-FFF2-40B4-BE49-F238E27FC236}">
                    <a16:creationId xmlns:a16="http://schemas.microsoft.com/office/drawing/2014/main" xmlns="" id="{8BD0D27E-4FF2-4ABB-9D4C-CB2D628AD615}"/>
                  </a:ext>
                </a:extLst>
              </p:cNvPr>
              <p:cNvSpPr txBox="1"/>
              <p:nvPr/>
            </p:nvSpPr>
            <p:spPr>
              <a:xfrm>
                <a:off x="532328" y="3740835"/>
                <a:ext cx="2360740" cy="1689052"/>
              </a:xfrm>
              <a:prstGeom prst="rect">
                <a:avLst/>
              </a:prstGeom>
              <a:noFill/>
            </p:spPr>
            <p:txBody>
              <a:bodyPr wrap="square" rtlCol="0">
                <a:spAutoFit/>
              </a:bodyPr>
              <a:lstStyle/>
              <a:p>
                <a:pPr marL="0" marR="0" lvl="1" indent="0" algn="just" defTabSz="800100" rtl="0" eaLnBrk="1" fontAlgn="base" latinLnBrk="0" hangingPunct="1">
                  <a:lnSpc>
                    <a:spcPct val="150000"/>
                  </a:lnSpc>
                  <a:spcBef>
                    <a:spcPct val="0"/>
                  </a:spcBef>
                  <a:spcAft>
                    <a:spcPct val="1500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社会主义在当代引导着世界人民的前进方向</a:t>
                </a:r>
              </a:p>
            </p:txBody>
          </p:sp>
        </p:grpSp>
      </p:grpSp>
    </p:spTree>
    <p:extLst>
      <p:ext uri="{BB962C8B-B14F-4D97-AF65-F5344CB8AC3E}">
        <p14:creationId xmlns:p14="http://schemas.microsoft.com/office/powerpoint/2010/main" val="1961178257"/>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163887" y="1147192"/>
            <a:ext cx="5864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（二）社会主义发展到多个国家</a:t>
            </a:r>
          </a:p>
        </p:txBody>
      </p:sp>
      <p:sp>
        <p:nvSpPr>
          <p:cNvPr id="39" name="矩形 38">
            <a:extLst>
              <a:ext uri="{FF2B5EF4-FFF2-40B4-BE49-F238E27FC236}">
                <a16:creationId xmlns:a16="http://schemas.microsoft.com/office/drawing/2014/main" xmlns="" id="{E0B302D4-35FC-44A7-8C53-E3D19EC296BA}"/>
              </a:ext>
            </a:extLst>
          </p:cNvPr>
          <p:cNvSpPr/>
          <p:nvPr/>
        </p:nvSpPr>
        <p:spPr>
          <a:xfrm>
            <a:off x="702529" y="1945458"/>
            <a:ext cx="5400837"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社会主义在</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20</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世纪发展中经历的曲折</a:t>
            </a:r>
          </a:p>
        </p:txBody>
      </p:sp>
      <p:grpSp>
        <p:nvGrpSpPr>
          <p:cNvPr id="3" name="组合 2">
            <a:extLst>
              <a:ext uri="{FF2B5EF4-FFF2-40B4-BE49-F238E27FC236}">
                <a16:creationId xmlns:a16="http://schemas.microsoft.com/office/drawing/2014/main" xmlns="" id="{B1C71E01-22E5-49FA-A567-B13BD9D898FC}"/>
              </a:ext>
            </a:extLst>
          </p:cNvPr>
          <p:cNvGrpSpPr/>
          <p:nvPr/>
        </p:nvGrpSpPr>
        <p:grpSpPr>
          <a:xfrm>
            <a:off x="1553008" y="3658339"/>
            <a:ext cx="4150580" cy="3041205"/>
            <a:chOff x="1886125" y="3611395"/>
            <a:chExt cx="4284512" cy="3139339"/>
          </a:xfrm>
        </p:grpSpPr>
        <p:pic>
          <p:nvPicPr>
            <p:cNvPr id="14" name="图片 2">
              <a:extLst>
                <a:ext uri="{FF2B5EF4-FFF2-40B4-BE49-F238E27FC236}">
                  <a16:creationId xmlns:a16="http://schemas.microsoft.com/office/drawing/2014/main" xmlns="" id="{CA4F5C24-F65F-4C67-A873-69CDB65EED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267" b="11440"/>
            <a:stretch/>
          </p:blipFill>
          <p:spPr bwMode="auto">
            <a:xfrm>
              <a:off x="1886125" y="3611395"/>
              <a:ext cx="4284512" cy="261366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3">
              <a:extLst>
                <a:ext uri="{FF2B5EF4-FFF2-40B4-BE49-F238E27FC236}">
                  <a16:creationId xmlns:a16="http://schemas.microsoft.com/office/drawing/2014/main" xmlns="" id="{E5C3F109-748D-473B-9C6B-5AC96DA6A9A4}"/>
                </a:ext>
              </a:extLst>
            </p:cNvPr>
            <p:cNvSpPr txBox="1">
              <a:spLocks noChangeArrowheads="1"/>
            </p:cNvSpPr>
            <p:nvPr/>
          </p:nvSpPr>
          <p:spPr bwMode="auto">
            <a:xfrm>
              <a:off x="2885167" y="6337713"/>
              <a:ext cx="2573435" cy="41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被拆毁的</a:t>
              </a:r>
              <a:r>
                <a:rPr lang="zh-CN" altLang="en-US" sz="2000" dirty="0">
                  <a:solidFill>
                    <a:prstClr val="black"/>
                  </a:solidFill>
                  <a:latin typeface="微软雅黑" panose="020B0503020204020204" pitchFamily="34" charset="-122"/>
                  <a:sym typeface="微软雅黑" panose="020B0503020204020204" pitchFamily="34" charset="-122"/>
                </a:rPr>
                <a:t>苏联领袖像</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2" name="组合 1">
            <a:extLst>
              <a:ext uri="{FF2B5EF4-FFF2-40B4-BE49-F238E27FC236}">
                <a16:creationId xmlns:a16="http://schemas.microsoft.com/office/drawing/2014/main" xmlns="" id="{2E4CA505-8F3D-4F51-89CB-3B1A36D22A26}"/>
              </a:ext>
            </a:extLst>
          </p:cNvPr>
          <p:cNvGrpSpPr/>
          <p:nvPr/>
        </p:nvGrpSpPr>
        <p:grpSpPr>
          <a:xfrm>
            <a:off x="6412443" y="3658339"/>
            <a:ext cx="4544834" cy="3041205"/>
            <a:chOff x="5686485" y="3605686"/>
            <a:chExt cx="4691488" cy="3139340"/>
          </a:xfrm>
        </p:grpSpPr>
        <p:pic>
          <p:nvPicPr>
            <p:cNvPr id="13" name="Picture 10">
              <a:extLst>
                <a:ext uri="{FF2B5EF4-FFF2-40B4-BE49-F238E27FC236}">
                  <a16:creationId xmlns:a16="http://schemas.microsoft.com/office/drawing/2014/main" xmlns="" id="{E601F218-5BE4-4341-A392-42E8B2FFA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89299" y="3605686"/>
              <a:ext cx="3485861" cy="261937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4">
              <a:extLst>
                <a:ext uri="{FF2B5EF4-FFF2-40B4-BE49-F238E27FC236}">
                  <a16:creationId xmlns:a16="http://schemas.microsoft.com/office/drawing/2014/main" xmlns="" id="{EA51A573-05FD-4B1C-99B6-E4902D9D9667}"/>
                </a:ext>
              </a:extLst>
            </p:cNvPr>
            <p:cNvSpPr>
              <a:spLocks noChangeArrowheads="1"/>
            </p:cNvSpPr>
            <p:nvPr/>
          </p:nvSpPr>
          <p:spPr bwMode="auto">
            <a:xfrm>
              <a:off x="5686485" y="6332005"/>
              <a:ext cx="4691488" cy="41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000" dirty="0">
                  <a:solidFill>
                    <a:prstClr val="black"/>
                  </a:solidFill>
                  <a:latin typeface="微软雅黑" panose="020B0503020204020204" pitchFamily="34" charset="-122"/>
                  <a:sym typeface="微软雅黑" panose="020B0503020204020204" pitchFamily="34" charset="-122"/>
                </a:rPr>
                <a:t>苏联国旗最后一次从克里姆林宫顶降下</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17" name="文本框 1">
            <a:extLst>
              <a:ext uri="{FF2B5EF4-FFF2-40B4-BE49-F238E27FC236}">
                <a16:creationId xmlns:a16="http://schemas.microsoft.com/office/drawing/2014/main" xmlns="" id="{516E8E34-C9B8-4581-BF89-DC0912E96374}"/>
              </a:ext>
            </a:extLst>
          </p:cNvPr>
          <p:cNvSpPr txBox="1">
            <a:spLocks noChangeArrowheads="1"/>
          </p:cNvSpPr>
          <p:nvPr/>
        </p:nvSpPr>
        <p:spPr bwMode="auto">
          <a:xfrm>
            <a:off x="478972" y="2407123"/>
            <a:ext cx="1123405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社会主义在</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世纪取得了举世瞩目的辉煌成就，但是在发展中也出现过曲折，特别是</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80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年代末</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90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年代初苏联</a:t>
            </a:r>
            <a:r>
              <a:rPr lang="zh-CN" altLang="en-US" sz="2400" dirty="0">
                <a:solidFill>
                  <a:prstClr val="black"/>
                </a:solidFill>
                <a:latin typeface="微软雅黑" panose="020B0503020204020204" pitchFamily="34" charset="-122"/>
                <a:sym typeface="微软雅黑" panose="020B0503020204020204" pitchFamily="34" charset="-122"/>
              </a:rPr>
              <a:t>解体、东欧剧变的</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严重挫折。</a:t>
            </a:r>
          </a:p>
        </p:txBody>
      </p:sp>
    </p:spTree>
    <p:extLst>
      <p:ext uri="{BB962C8B-B14F-4D97-AF65-F5344CB8AC3E}">
        <p14:creationId xmlns:p14="http://schemas.microsoft.com/office/powerpoint/2010/main" val="203911905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椭圆 1"/>
          <p:cNvSpPr/>
          <p:nvPr/>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p:nvPr/>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31480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
          <p:cNvSpPr/>
          <p:nvPr/>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TextBox 1">
            <a:extLst>
              <a:ext uri="{FF2B5EF4-FFF2-40B4-BE49-F238E27FC236}">
                <a16:creationId xmlns:a16="http://schemas.microsoft.com/office/drawing/2014/main" xmlns="" id="{33BA20C3-73E1-4935-9107-8038731BF3E4}"/>
              </a:ext>
            </a:extLst>
          </p:cNvPr>
          <p:cNvSpPr txBox="1">
            <a:spLocks noChangeArrowheads="1"/>
          </p:cNvSpPr>
          <p:nvPr/>
        </p:nvSpPr>
        <p:spPr bwMode="auto">
          <a:xfrm>
            <a:off x="4245217" y="303284"/>
            <a:ext cx="3943983" cy="861774"/>
          </a:xfrm>
          <a:prstGeom prst="rect">
            <a:avLst/>
          </a:prstGeom>
          <a:noFill/>
          <a:ln>
            <a:noFill/>
          </a:ln>
        </p:spPr>
        <p:txBody>
          <a:bodyPr wrap="square">
            <a:spAutoFit/>
          </a:bodyPr>
          <a:lstStyle>
            <a:lvl1pPr indent="630238" defTabSz="457200">
              <a:defRPr>
                <a:solidFill>
                  <a:schemeClr val="tx1"/>
                </a:solidFill>
                <a:latin typeface="Arial" panose="020B0604020202020204" pitchFamily="34" charset="0"/>
                <a:ea typeface="微软雅黑" panose="020B0503020204020204" pitchFamily="34" charset="-122"/>
              </a:defRPr>
            </a:lvl1pPr>
            <a:lvl2pPr marL="742950" indent="-285750" defTabSz="457200">
              <a:defRPr>
                <a:solidFill>
                  <a:schemeClr val="tx1"/>
                </a:solidFill>
                <a:latin typeface="Arial" panose="020B0604020202020204" pitchFamily="34" charset="0"/>
                <a:ea typeface="微软雅黑" panose="020B0503020204020204" pitchFamily="34" charset="-122"/>
              </a:defRPr>
            </a:lvl2pPr>
            <a:lvl3pPr marL="1143000" indent="-228600" defTabSz="457200">
              <a:defRPr>
                <a:solidFill>
                  <a:schemeClr val="tx1"/>
                </a:solidFill>
                <a:latin typeface="Arial" panose="020B0604020202020204" pitchFamily="34" charset="0"/>
                <a:ea typeface="微软雅黑" panose="020B0503020204020204" pitchFamily="34" charset="-122"/>
              </a:defRPr>
            </a:lvl3pPr>
            <a:lvl4pPr marL="1600200" indent="-228600" defTabSz="457200">
              <a:defRPr>
                <a:solidFill>
                  <a:schemeClr val="tx1"/>
                </a:solidFill>
                <a:latin typeface="Arial" panose="020B0604020202020204" pitchFamily="34" charset="0"/>
                <a:ea typeface="微软雅黑" panose="020B0503020204020204" pitchFamily="34" charset="-122"/>
              </a:defRPr>
            </a:lvl4pPr>
            <a:lvl5pPr marL="2057400" indent="-228600" defTabSz="4572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zh-CN" altLang="en-US" sz="5000" b="1" i="0" u="none" strike="noStrike" kern="1200" cap="none" spc="0" normalizeH="0" baseline="0" noProof="0" dirty="0">
                <a:ln>
                  <a:noFill/>
                </a:ln>
                <a:solidFill>
                  <a:srgbClr val="B26A37"/>
                </a:solidFill>
                <a:effectLst>
                  <a:outerShdw blurRad="38100" dist="38100" dir="2700000" algn="tl">
                    <a:srgbClr val="000000">
                      <a:alpha val="43137"/>
                    </a:srgbClr>
                  </a:outerShdw>
                </a:effectLst>
                <a:uLnTx/>
                <a:uFillTx/>
                <a:latin typeface="微软雅黑"/>
                <a:ea typeface="微软雅黑"/>
                <a:cs typeface="+mn-cs"/>
                <a:sym typeface="+mn-lt"/>
              </a:rPr>
              <a:t>完美社会？</a:t>
            </a:r>
            <a:endParaRPr kumimoji="0" lang="en-US" altLang="zh-CN" sz="5000" b="1" i="0" u="none" strike="noStrike" kern="1200" cap="none" spc="0" normalizeH="0" baseline="0" noProof="0" dirty="0">
              <a:ln>
                <a:noFill/>
              </a:ln>
              <a:solidFill>
                <a:srgbClr val="B26A37"/>
              </a:solidFill>
              <a:effectLst>
                <a:outerShdw blurRad="38100" dist="38100" dir="2700000" algn="tl">
                  <a:srgbClr val="000000">
                    <a:alpha val="43137"/>
                  </a:srgbClr>
                </a:outerShdw>
              </a:effectLst>
              <a:uLnTx/>
              <a:uFillTx/>
              <a:latin typeface="微软雅黑"/>
              <a:ea typeface="微软雅黑"/>
              <a:cs typeface="+mn-cs"/>
              <a:sym typeface="+mn-lt"/>
            </a:endParaRPr>
          </a:p>
        </p:txBody>
      </p:sp>
      <p:grpSp>
        <p:nvGrpSpPr>
          <p:cNvPr id="16" name="组合 15">
            <a:extLst>
              <a:ext uri="{FF2B5EF4-FFF2-40B4-BE49-F238E27FC236}">
                <a16:creationId xmlns:a16="http://schemas.microsoft.com/office/drawing/2014/main" xmlns="" id="{184D25E5-7B29-4134-A2B8-ECFCA7904F17}"/>
              </a:ext>
            </a:extLst>
          </p:cNvPr>
          <p:cNvGrpSpPr/>
          <p:nvPr/>
        </p:nvGrpSpPr>
        <p:grpSpPr>
          <a:xfrm>
            <a:off x="2024776" y="1161135"/>
            <a:ext cx="8546849" cy="4384159"/>
            <a:chOff x="2011682" y="1258723"/>
            <a:chExt cx="8546849" cy="4951730"/>
          </a:xfrm>
        </p:grpSpPr>
        <p:sp>
          <p:nvSpPr>
            <p:cNvPr id="9" name="圆角矩形 8"/>
            <p:cNvSpPr/>
            <p:nvPr/>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xmlns="" id="{7F355728-7C53-455A-9C96-BBA829E80DF2}"/>
                </a:ext>
              </a:extLst>
            </p:cNvPr>
            <p:cNvSpPr/>
            <p:nvPr/>
          </p:nvSpPr>
          <p:spPr>
            <a:xfrm>
              <a:off x="2011682" y="1263661"/>
              <a:ext cx="3503595" cy="861774"/>
            </a:xfrm>
            <a:prstGeom prst="rect">
              <a:avLst/>
            </a:prstGeom>
            <a:solidFill>
              <a:srgbClr val="DC703A"/>
            </a:solidFill>
            <a:ln>
              <a:solidFill>
                <a:srgbClr val="DC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人人生活富足</a:t>
              </a:r>
            </a:p>
          </p:txBody>
        </p:sp>
        <p:sp>
          <p:nvSpPr>
            <p:cNvPr id="22" name="矩形 21">
              <a:extLst>
                <a:ext uri="{FF2B5EF4-FFF2-40B4-BE49-F238E27FC236}">
                  <a16:creationId xmlns:a16="http://schemas.microsoft.com/office/drawing/2014/main" xmlns="" id="{525959F8-554C-4ED5-9F1B-D3AFC7F00C34}"/>
                </a:ext>
              </a:extLst>
            </p:cNvPr>
            <p:cNvSpPr/>
            <p:nvPr/>
          </p:nvSpPr>
          <p:spPr>
            <a:xfrm>
              <a:off x="6598186" y="3324566"/>
              <a:ext cx="3503595" cy="861774"/>
            </a:xfrm>
            <a:prstGeom prst="rect">
              <a:avLst/>
            </a:prstGeom>
            <a:solidFill>
              <a:srgbClr val="DC703A"/>
            </a:solidFill>
            <a:ln>
              <a:solidFill>
                <a:srgbClr val="DC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人人遵纪守法</a:t>
              </a:r>
            </a:p>
          </p:txBody>
        </p:sp>
        <p:sp>
          <p:nvSpPr>
            <p:cNvPr id="23" name="矩形 22">
              <a:extLst>
                <a:ext uri="{FF2B5EF4-FFF2-40B4-BE49-F238E27FC236}">
                  <a16:creationId xmlns:a16="http://schemas.microsoft.com/office/drawing/2014/main" xmlns="" id="{21D1134C-3277-45E2-AEE9-8306B14D02F3}"/>
                </a:ext>
              </a:extLst>
            </p:cNvPr>
            <p:cNvSpPr/>
            <p:nvPr/>
          </p:nvSpPr>
          <p:spPr>
            <a:xfrm>
              <a:off x="6598187" y="2315171"/>
              <a:ext cx="3503595" cy="861774"/>
            </a:xfrm>
            <a:prstGeom prst="rect">
              <a:avLst/>
            </a:prstGeom>
            <a:solidFill>
              <a:srgbClr val="DC703A"/>
            </a:solidFill>
            <a:ln>
              <a:solidFill>
                <a:srgbClr val="DC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所有人做着自己想做的事情</a:t>
              </a:r>
            </a:p>
          </p:txBody>
        </p:sp>
        <p:sp>
          <p:nvSpPr>
            <p:cNvPr id="30" name="矩形 29">
              <a:extLst>
                <a:ext uri="{FF2B5EF4-FFF2-40B4-BE49-F238E27FC236}">
                  <a16:creationId xmlns:a16="http://schemas.microsoft.com/office/drawing/2014/main" xmlns="" id="{156F4E43-4CC0-4FA1-A351-B82EE7EBBA62}"/>
                </a:ext>
              </a:extLst>
            </p:cNvPr>
            <p:cNvSpPr/>
            <p:nvPr/>
          </p:nvSpPr>
          <p:spPr>
            <a:xfrm>
              <a:off x="6598188" y="1258723"/>
              <a:ext cx="3503595" cy="861774"/>
            </a:xfrm>
            <a:prstGeom prst="rect">
              <a:avLst/>
            </a:prstGeom>
            <a:solidFill>
              <a:srgbClr val="DC703A"/>
            </a:solidFill>
            <a:ln>
              <a:solidFill>
                <a:srgbClr val="DC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人人平等</a:t>
              </a:r>
            </a:p>
          </p:txBody>
        </p:sp>
        <p:sp>
          <p:nvSpPr>
            <p:cNvPr id="31" name="矩形 30">
              <a:extLst>
                <a:ext uri="{FF2B5EF4-FFF2-40B4-BE49-F238E27FC236}">
                  <a16:creationId xmlns:a16="http://schemas.microsoft.com/office/drawing/2014/main" xmlns="" id="{6ED5E0B9-1BF7-4CD1-B0C2-CB2DD28F75D4}"/>
                </a:ext>
              </a:extLst>
            </p:cNvPr>
            <p:cNvSpPr/>
            <p:nvPr/>
          </p:nvSpPr>
          <p:spPr>
            <a:xfrm>
              <a:off x="2011682" y="2312765"/>
              <a:ext cx="3503595" cy="861774"/>
            </a:xfrm>
            <a:prstGeom prst="rect">
              <a:avLst/>
            </a:prstGeom>
            <a:solidFill>
              <a:srgbClr val="DC703A"/>
            </a:solidFill>
            <a:ln>
              <a:solidFill>
                <a:srgbClr val="DC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没有阶级</a:t>
              </a:r>
            </a:p>
          </p:txBody>
        </p:sp>
        <p:sp>
          <p:nvSpPr>
            <p:cNvPr id="32" name="矩形 31">
              <a:extLst>
                <a:ext uri="{FF2B5EF4-FFF2-40B4-BE49-F238E27FC236}">
                  <a16:creationId xmlns:a16="http://schemas.microsoft.com/office/drawing/2014/main" xmlns="" id="{75B6297D-43A5-476F-B250-9A8481111FA1}"/>
                </a:ext>
              </a:extLst>
            </p:cNvPr>
            <p:cNvSpPr/>
            <p:nvPr/>
          </p:nvSpPr>
          <p:spPr>
            <a:xfrm>
              <a:off x="2025955" y="3324566"/>
              <a:ext cx="3503595" cy="861774"/>
            </a:xfrm>
            <a:prstGeom prst="rect">
              <a:avLst/>
            </a:prstGeom>
            <a:solidFill>
              <a:srgbClr val="DC703A"/>
            </a:solidFill>
            <a:ln>
              <a:solidFill>
                <a:srgbClr val="DC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实现个人全面发展</a:t>
              </a:r>
              <a:endParaRPr lang="zh-CN" altLang="en-US" sz="2400" dirty="0"/>
            </a:p>
          </p:txBody>
        </p:sp>
        <p:sp>
          <p:nvSpPr>
            <p:cNvPr id="33" name="矩形 32">
              <a:extLst>
                <a:ext uri="{FF2B5EF4-FFF2-40B4-BE49-F238E27FC236}">
                  <a16:creationId xmlns:a16="http://schemas.microsoft.com/office/drawing/2014/main" xmlns="" id="{CAECD869-A8C4-4041-93A6-6A87C29231CE}"/>
                </a:ext>
              </a:extLst>
            </p:cNvPr>
            <p:cNvSpPr/>
            <p:nvPr/>
          </p:nvSpPr>
          <p:spPr>
            <a:xfrm>
              <a:off x="2025955" y="4341295"/>
              <a:ext cx="3503595" cy="861774"/>
            </a:xfrm>
            <a:prstGeom prst="rect">
              <a:avLst/>
            </a:prstGeom>
            <a:solidFill>
              <a:srgbClr val="DC703A"/>
            </a:solidFill>
            <a:ln>
              <a:solidFill>
                <a:srgbClr val="DC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生活安定和谐</a:t>
              </a:r>
            </a:p>
          </p:txBody>
        </p:sp>
        <p:sp>
          <p:nvSpPr>
            <p:cNvPr id="34" name="矩形 33">
              <a:extLst>
                <a:ext uri="{FF2B5EF4-FFF2-40B4-BE49-F238E27FC236}">
                  <a16:creationId xmlns:a16="http://schemas.microsoft.com/office/drawing/2014/main" xmlns="" id="{B9B75551-CA1A-40AC-8E2D-85CEE39B89E1}"/>
                </a:ext>
              </a:extLst>
            </p:cNvPr>
            <p:cNvSpPr/>
            <p:nvPr/>
          </p:nvSpPr>
          <p:spPr>
            <a:xfrm>
              <a:off x="6619068" y="4344284"/>
              <a:ext cx="3503595" cy="861774"/>
            </a:xfrm>
            <a:prstGeom prst="rect">
              <a:avLst/>
            </a:prstGeom>
            <a:solidFill>
              <a:srgbClr val="DC703A"/>
            </a:solidFill>
            <a:ln>
              <a:solidFill>
                <a:srgbClr val="DC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保障体系完善</a:t>
              </a:r>
            </a:p>
          </p:txBody>
        </p:sp>
        <p:sp>
          <p:nvSpPr>
            <p:cNvPr id="35" name="矩形 34">
              <a:extLst>
                <a:ext uri="{FF2B5EF4-FFF2-40B4-BE49-F238E27FC236}">
                  <a16:creationId xmlns:a16="http://schemas.microsoft.com/office/drawing/2014/main" xmlns="" id="{05123198-D38E-44FB-98A0-7266FEE8B355}"/>
                </a:ext>
              </a:extLst>
            </p:cNvPr>
            <p:cNvSpPr/>
            <p:nvPr/>
          </p:nvSpPr>
          <p:spPr>
            <a:xfrm>
              <a:off x="2025955" y="5345690"/>
              <a:ext cx="3503595" cy="861774"/>
            </a:xfrm>
            <a:prstGeom prst="rect">
              <a:avLst/>
            </a:prstGeom>
            <a:solidFill>
              <a:srgbClr val="DC703A"/>
            </a:solidFill>
            <a:ln>
              <a:solidFill>
                <a:srgbClr val="DC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人与自然和谐共处</a:t>
              </a:r>
            </a:p>
          </p:txBody>
        </p:sp>
        <p:sp>
          <p:nvSpPr>
            <p:cNvPr id="36" name="矩形 35">
              <a:extLst>
                <a:ext uri="{FF2B5EF4-FFF2-40B4-BE49-F238E27FC236}">
                  <a16:creationId xmlns:a16="http://schemas.microsoft.com/office/drawing/2014/main" xmlns="" id="{706764D6-3640-4947-8C6F-72C81FFE2BCB}"/>
                </a:ext>
              </a:extLst>
            </p:cNvPr>
            <p:cNvSpPr/>
            <p:nvPr/>
          </p:nvSpPr>
          <p:spPr>
            <a:xfrm>
              <a:off x="6619068" y="5348679"/>
              <a:ext cx="3503595" cy="861774"/>
            </a:xfrm>
            <a:prstGeom prst="rect">
              <a:avLst/>
            </a:prstGeom>
            <a:solidFill>
              <a:srgbClr val="DC703A"/>
            </a:solidFill>
            <a:ln>
              <a:solidFill>
                <a:srgbClr val="DC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t>
              </a:r>
              <a:endParaRPr lang="zh-CN" altLang="en-US" sz="2400" dirty="0"/>
            </a:p>
          </p:txBody>
        </p:sp>
      </p:grpSp>
      <p:sp>
        <p:nvSpPr>
          <p:cNvPr id="18" name="箭头: 五边形 17">
            <a:extLst>
              <a:ext uri="{FF2B5EF4-FFF2-40B4-BE49-F238E27FC236}">
                <a16:creationId xmlns:a16="http://schemas.microsoft.com/office/drawing/2014/main" xmlns="" id="{A875F3F1-85EB-4FB2-9253-6C8906752D08}"/>
              </a:ext>
            </a:extLst>
          </p:cNvPr>
          <p:cNvSpPr/>
          <p:nvPr/>
        </p:nvSpPr>
        <p:spPr>
          <a:xfrm>
            <a:off x="1980796" y="5786529"/>
            <a:ext cx="8230408" cy="699352"/>
          </a:xfrm>
          <a:prstGeom prst="homePlate">
            <a:avLst/>
          </a:prstGeom>
          <a:solidFill>
            <a:srgbClr val="DC703A"/>
          </a:solidFill>
          <a:ln>
            <a:solidFill>
              <a:srgbClr val="DC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每一代人心中都有自己认为的完美社会</a:t>
            </a:r>
          </a:p>
        </p:txBody>
      </p:sp>
    </p:spTree>
    <p:extLst>
      <p:ext uri="{BB962C8B-B14F-4D97-AF65-F5344CB8AC3E}">
        <p14:creationId xmlns:p14="http://schemas.microsoft.com/office/powerpoint/2010/main" val="42166856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3000" b="-3000"/>
          </a:stretch>
        </a:blipFill>
        <a:effectLst/>
      </p:bgPr>
    </p:bg>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xmlns="" id="{B9E34577-498D-4C28-A7D2-D33B076EE23B}"/>
              </a:ext>
            </a:extLst>
          </p:cNvPr>
          <p:cNvGrpSpPr/>
          <p:nvPr/>
        </p:nvGrpSpPr>
        <p:grpSpPr>
          <a:xfrm>
            <a:off x="-156"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618952"/>
                <a:ext cx="10312781" cy="600379"/>
              </a:xfrm>
              <a:prstGeom prst="rect">
                <a:avLst/>
              </a:prstGeom>
              <a:noFill/>
            </p:spPr>
            <p:txBody>
              <a:bodyPr wrap="square" rtlCol="0">
                <a:spAutoFit/>
              </a:bodyPr>
              <a:lstStyle/>
              <a:p>
                <a:pPr lvl="0" algn="ctr">
                  <a:defRPr/>
                </a:pPr>
                <a:r>
                  <a:rPr lang="zh-CN" altLang="en-US" sz="2600" b="1" kern="0" dirty="0">
                    <a:solidFill>
                      <a:prstClr val="white"/>
                    </a:solidFill>
                    <a:latin typeface="微软雅黑" panose="020B0503020204020204" pitchFamily="34" charset="-122"/>
                    <a:ea typeface="微软雅黑" panose="020B0503020204020204" pitchFamily="34" charset="-122"/>
                  </a:rPr>
                  <a:t>苏联解体</a:t>
                </a: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lang="zh-CN" altLang="en-US" sz="2600" b="1" kern="0" dirty="0">
                    <a:solidFill>
                      <a:prstClr val="white"/>
                    </a:solidFill>
                    <a:latin typeface="微软雅黑" panose="020B0503020204020204" pitchFamily="34" charset="-122"/>
                    <a:ea typeface="微软雅黑" panose="020B0503020204020204" pitchFamily="34" charset="-122"/>
                  </a:rPr>
                  <a:t>东欧剧变</a:t>
                </a:r>
                <a:endPar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pic>
        <p:nvPicPr>
          <p:cNvPr id="14" name="图片 50178" descr="波兰团结工会领导人瓦文萨">
            <a:extLst>
              <a:ext uri="{FF2B5EF4-FFF2-40B4-BE49-F238E27FC236}">
                <a16:creationId xmlns:a16="http://schemas.microsoft.com/office/drawing/2014/main" xmlns="" id="{FCE4F7D6-4787-4856-9C41-70BEBE5B9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664" y="1963246"/>
            <a:ext cx="3440222" cy="332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2">
            <a:extLst>
              <a:ext uri="{FF2B5EF4-FFF2-40B4-BE49-F238E27FC236}">
                <a16:creationId xmlns:a16="http://schemas.microsoft.com/office/drawing/2014/main" xmlns="" id="{8CE4FF97-8A78-4E95-81EC-00C911AEB2FB}"/>
              </a:ext>
            </a:extLst>
          </p:cNvPr>
          <p:cNvSpPr>
            <a:spLocks noChangeArrowheads="1"/>
          </p:cNvSpPr>
          <p:nvPr/>
        </p:nvSpPr>
        <p:spPr bwMode="auto">
          <a:xfrm>
            <a:off x="6162132" y="5504802"/>
            <a:ext cx="2963862"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第一张倒下的“多米诺骨牌”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波兰</a:t>
            </a:r>
          </a:p>
        </p:txBody>
      </p:sp>
      <p:sp>
        <p:nvSpPr>
          <p:cNvPr id="18" name="矩形 2">
            <a:extLst>
              <a:ext uri="{FF2B5EF4-FFF2-40B4-BE49-F238E27FC236}">
                <a16:creationId xmlns:a16="http://schemas.microsoft.com/office/drawing/2014/main" xmlns="" id="{F71BD5E1-B2A4-4256-B573-B2021BCDDF47}"/>
              </a:ext>
            </a:extLst>
          </p:cNvPr>
          <p:cNvSpPr>
            <a:spLocks noChangeArrowheads="1"/>
          </p:cNvSpPr>
          <p:nvPr/>
        </p:nvSpPr>
        <p:spPr bwMode="auto">
          <a:xfrm>
            <a:off x="9976555" y="5504802"/>
            <a:ext cx="1762659"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柏林墙倒塌</a:t>
            </a:r>
          </a:p>
        </p:txBody>
      </p:sp>
      <p:pic>
        <p:nvPicPr>
          <p:cNvPr id="26" name="Picture 2">
            <a:extLst>
              <a:ext uri="{FF2B5EF4-FFF2-40B4-BE49-F238E27FC236}">
                <a16:creationId xmlns:a16="http://schemas.microsoft.com/office/drawing/2014/main" xmlns="" id="{90382558-53F8-41FA-B2F7-9A1946CE27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7010"/>
          <a:stretch>
            <a:fillRect/>
          </a:stretch>
        </p:blipFill>
        <p:spPr bwMode="auto">
          <a:xfrm>
            <a:off x="9564276" y="1963246"/>
            <a:ext cx="2385555" cy="332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1">
            <a:extLst>
              <a:ext uri="{FF2B5EF4-FFF2-40B4-BE49-F238E27FC236}">
                <a16:creationId xmlns:a16="http://schemas.microsoft.com/office/drawing/2014/main" xmlns="" id="{FE749ADD-5B9C-45B3-A683-DC63395C3A0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1894" y="-8810"/>
            <a:ext cx="1797626" cy="138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15">
            <a:extLst>
              <a:ext uri="{FF2B5EF4-FFF2-40B4-BE49-F238E27FC236}">
                <a16:creationId xmlns:a16="http://schemas.microsoft.com/office/drawing/2014/main" xmlns="" id="{05C21432-1D28-475D-9E63-3EA341673776}"/>
              </a:ext>
            </a:extLst>
          </p:cNvPr>
          <p:cNvGrpSpPr/>
          <p:nvPr/>
        </p:nvGrpSpPr>
        <p:grpSpPr>
          <a:xfrm>
            <a:off x="1047789" y="1643963"/>
            <a:ext cx="3638644" cy="3645652"/>
            <a:chOff x="700836" y="1442043"/>
            <a:chExt cx="2947809" cy="2953487"/>
          </a:xfrm>
        </p:grpSpPr>
        <p:grpSp>
          <p:nvGrpSpPr>
            <p:cNvPr id="25" name="组合">
              <a:extLst>
                <a:ext uri="{FF2B5EF4-FFF2-40B4-BE49-F238E27FC236}">
                  <a16:creationId xmlns:a16="http://schemas.microsoft.com/office/drawing/2014/main" xmlns="" id="{DE75E84B-C023-465C-9548-64CB873148EF}"/>
                </a:ext>
              </a:extLst>
            </p:cNvPr>
            <p:cNvGrpSpPr/>
            <p:nvPr/>
          </p:nvGrpSpPr>
          <p:grpSpPr>
            <a:xfrm rot="2700000">
              <a:off x="697997" y="1444882"/>
              <a:ext cx="2953487" cy="2947809"/>
              <a:chOff x="1985640" y="-544697"/>
              <a:chExt cx="6843660" cy="6830504"/>
            </a:xfrm>
          </p:grpSpPr>
          <p:sp>
            <p:nvSpPr>
              <p:cNvPr id="29" name="空心弧">
                <a:extLst>
                  <a:ext uri="{FF2B5EF4-FFF2-40B4-BE49-F238E27FC236}">
                    <a16:creationId xmlns:a16="http://schemas.microsoft.com/office/drawing/2014/main" xmlns="" id="{F1A84615-68D5-405A-BE33-B6971728C961}"/>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0" name="空心弧">
                <a:extLst>
                  <a:ext uri="{FF2B5EF4-FFF2-40B4-BE49-F238E27FC236}">
                    <a16:creationId xmlns:a16="http://schemas.microsoft.com/office/drawing/2014/main" xmlns="" id="{67588F9A-90EB-40EE-8CA9-47707B2EFEBF}"/>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1" name="空心弧">
                <a:extLst>
                  <a:ext uri="{FF2B5EF4-FFF2-40B4-BE49-F238E27FC236}">
                    <a16:creationId xmlns:a16="http://schemas.microsoft.com/office/drawing/2014/main" xmlns="" id="{E89C4392-7CF3-4F32-9247-ADC763E03E62}"/>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32" name="空心弧">
                <a:extLst>
                  <a:ext uri="{FF2B5EF4-FFF2-40B4-BE49-F238E27FC236}">
                    <a16:creationId xmlns:a16="http://schemas.microsoft.com/office/drawing/2014/main" xmlns="" id="{1C7C384A-6AD1-428B-87C3-A361605E3C8D}"/>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28" name="图片 27">
              <a:extLst>
                <a:ext uri="{FF2B5EF4-FFF2-40B4-BE49-F238E27FC236}">
                  <a16:creationId xmlns:a16="http://schemas.microsoft.com/office/drawing/2014/main" xmlns="" id="{D0858C49-577B-4C23-94B9-0C5D68A42C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905" y="1654252"/>
              <a:ext cx="2527555" cy="2532360"/>
            </a:xfrm>
            <a:prstGeom prst="ellipse">
              <a:avLst/>
            </a:prstGeom>
          </p:spPr>
        </p:pic>
      </p:grpSp>
      <p:pic>
        <p:nvPicPr>
          <p:cNvPr id="33" name="图片 32">
            <a:hlinkClick r:id="rId8" action="ppaction://hlinkfile"/>
            <a:extLst>
              <a:ext uri="{FF2B5EF4-FFF2-40B4-BE49-F238E27FC236}">
                <a16:creationId xmlns:a16="http://schemas.microsoft.com/office/drawing/2014/main" xmlns="" id="{FE558807-364A-4412-824E-913CE19FB4A7}"/>
              </a:ext>
            </a:extLst>
          </p:cNvPr>
          <p:cNvPicPr>
            <a:picLocks noChangeAspect="1"/>
          </p:cNvPicPr>
          <p:nvPr/>
        </p:nvPicPr>
        <p:blipFill>
          <a:blip r:embed="rId9">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2428161" y="3027839"/>
            <a:ext cx="877901" cy="877901"/>
          </a:xfrm>
          <a:prstGeom prst="rect">
            <a:avLst/>
          </a:prstGeom>
        </p:spPr>
      </p:pic>
      <p:grpSp>
        <p:nvGrpSpPr>
          <p:cNvPr id="34" name="组合 33">
            <a:extLst>
              <a:ext uri="{FF2B5EF4-FFF2-40B4-BE49-F238E27FC236}">
                <a16:creationId xmlns:a16="http://schemas.microsoft.com/office/drawing/2014/main" xmlns="" id="{97AE010D-1566-48E4-830F-4E71E77BCD57}"/>
              </a:ext>
            </a:extLst>
          </p:cNvPr>
          <p:cNvGrpSpPr/>
          <p:nvPr/>
        </p:nvGrpSpPr>
        <p:grpSpPr>
          <a:xfrm>
            <a:off x="862755" y="5283048"/>
            <a:ext cx="4152553" cy="1096291"/>
            <a:chOff x="376432" y="5027369"/>
            <a:chExt cx="4152553" cy="1096291"/>
          </a:xfrm>
        </p:grpSpPr>
        <p:sp>
          <p:nvSpPr>
            <p:cNvPr id="35" name="文本">
              <a:extLst>
                <a:ext uri="{FF2B5EF4-FFF2-40B4-BE49-F238E27FC236}">
                  <a16:creationId xmlns:a16="http://schemas.microsoft.com/office/drawing/2014/main" xmlns="" id="{187FC6C4-F429-4543-BA0D-6A7EA1E7791A}"/>
                </a:ext>
              </a:extLst>
            </p:cNvPr>
            <p:cNvSpPr/>
            <p:nvPr/>
          </p:nvSpPr>
          <p:spPr>
            <a:xfrm>
              <a:off x="1398341" y="5476038"/>
              <a:ext cx="3130644" cy="461665"/>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苏联解体  东欧剧变</a:t>
              </a:r>
            </a:p>
          </p:txBody>
        </p:sp>
        <p:pic>
          <p:nvPicPr>
            <p:cNvPr id="36" name="图片 35">
              <a:extLst>
                <a:ext uri="{FF2B5EF4-FFF2-40B4-BE49-F238E27FC236}">
                  <a16:creationId xmlns:a16="http://schemas.microsoft.com/office/drawing/2014/main" xmlns="" id="{D30A8A90-DCF8-4C05-AD2C-07B486A45F17}"/>
                </a:ext>
              </a:extLst>
            </p:cNvPr>
            <p:cNvPicPr>
              <a:picLocks noChangeAspect="1"/>
            </p:cNvPicPr>
            <p:nvPr/>
          </p:nvPicPr>
          <p:blipFill rotWithShape="1">
            <a:blip r:embed="rId10"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37" name="直接连接符 36">
              <a:extLst>
                <a:ext uri="{FF2B5EF4-FFF2-40B4-BE49-F238E27FC236}">
                  <a16:creationId xmlns:a16="http://schemas.microsoft.com/office/drawing/2014/main" xmlns="" id="{D593DFC6-A43C-4738-9048-4F1EDBA2C2D5}"/>
                </a:ext>
              </a:extLst>
            </p:cNvPr>
            <p:cNvCxnSpPr>
              <a:cxnSpLocks/>
            </p:cNvCxnSpPr>
            <p:nvPr/>
          </p:nvCxnSpPr>
          <p:spPr>
            <a:xfrm>
              <a:off x="1452698" y="6123660"/>
              <a:ext cx="2948073" cy="0"/>
            </a:xfrm>
            <a:prstGeom prst="line">
              <a:avLst/>
            </a:prstGeom>
            <a:noFill/>
            <a:ln w="6350" cap="flat" cmpd="sng" algn="ctr">
              <a:solidFill>
                <a:srgbClr val="B26A37"/>
              </a:solidFill>
              <a:prstDash val="solid"/>
              <a:miter lim="800000"/>
            </a:ln>
            <a:effectLst/>
          </p:spPr>
        </p:cxnSp>
      </p:grpSp>
    </p:spTree>
    <p:extLst>
      <p:ext uri="{BB962C8B-B14F-4D97-AF65-F5344CB8AC3E}">
        <p14:creationId xmlns:p14="http://schemas.microsoft.com/office/powerpoint/2010/main" val="737239880"/>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xmlns="" id="{B9E34577-498D-4C28-A7D2-D33B076EE23B}"/>
              </a:ext>
            </a:extLst>
          </p:cNvPr>
          <p:cNvGrpSpPr/>
          <p:nvPr/>
        </p:nvGrpSpPr>
        <p:grpSpPr>
          <a:xfrm>
            <a:off x="-156"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
        <p:nvSpPr>
          <p:cNvPr id="16" name="矩形 1">
            <a:extLst>
              <a:ext uri="{FF2B5EF4-FFF2-40B4-BE49-F238E27FC236}">
                <a16:creationId xmlns:a16="http://schemas.microsoft.com/office/drawing/2014/main" xmlns="" id="{E42B7E93-150C-4423-8EF1-AF5CBB8FC0E2}"/>
              </a:ext>
            </a:extLst>
          </p:cNvPr>
          <p:cNvSpPr>
            <a:spLocks noChangeArrowheads="1"/>
          </p:cNvSpPr>
          <p:nvPr/>
        </p:nvSpPr>
        <p:spPr bwMode="auto">
          <a:xfrm>
            <a:off x="777875" y="1561018"/>
            <a:ext cx="6695869"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457200" marR="0" lvl="0" indent="-457200" algn="just" defTabSz="914400" rtl="0" eaLnBrk="1" fontAlgn="base" latinLnBrk="0" hangingPunct="1">
              <a:lnSpc>
                <a:spcPct val="150000"/>
              </a:lnSpc>
              <a:spcBef>
                <a:spcPts val="600"/>
              </a:spcBef>
              <a:spcAft>
                <a:spcPct val="0"/>
              </a:spcAft>
              <a:buClr>
                <a:srgbClr val="B26A37"/>
              </a:buClr>
              <a:buSzTx/>
              <a:buFont typeface="Wingdings" panose="05000000000000000000" pitchFamily="2" charset="2"/>
              <a:buChar char="l"/>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1990</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月，</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立陶宛</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首先脱离苏联，宣告独立。接着，</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格鲁吉亚</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也宣告独立</a:t>
            </a:r>
          </a:p>
          <a:p>
            <a:pPr marL="457200" marR="0" lvl="0" indent="-457200" algn="just" defTabSz="914400" rtl="0" eaLnBrk="1" fontAlgn="base" latinLnBrk="0" hangingPunct="1">
              <a:lnSpc>
                <a:spcPct val="150000"/>
              </a:lnSpc>
              <a:spcBef>
                <a:spcPts val="600"/>
              </a:spcBef>
              <a:spcAft>
                <a:spcPct val="0"/>
              </a:spcAft>
              <a:buClr>
                <a:srgbClr val="B26A37"/>
              </a:buClr>
              <a:buSzTx/>
              <a:buFont typeface="Wingdings" panose="05000000000000000000" pitchFamily="2" charset="2"/>
              <a:buChar char="l"/>
              <a:tabLst/>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1991</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8</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月以后，</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爱沙尼亚、拉脱维亚、乌克兰、白俄罗斯、摩尔多瓦、阿塞拜疆、乌兹别克斯坦、塔吉克斯坦、亚美尼亚、土库曼斯坦和哈萨克斯坦</a:t>
            </a: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相继宣告独立</a:t>
            </a:r>
          </a:p>
        </p:txBody>
      </p:sp>
      <p:sp>
        <p:nvSpPr>
          <p:cNvPr id="25" name="圆角矩形 4">
            <a:extLst>
              <a:ext uri="{FF2B5EF4-FFF2-40B4-BE49-F238E27FC236}">
                <a16:creationId xmlns:a16="http://schemas.microsoft.com/office/drawing/2014/main" xmlns="" id="{7F328482-0DA3-459F-B7E9-88D45EFB723B}"/>
              </a:ext>
            </a:extLst>
          </p:cNvPr>
          <p:cNvSpPr/>
          <p:nvPr/>
        </p:nvSpPr>
        <p:spPr>
          <a:xfrm>
            <a:off x="434976" y="5631456"/>
            <a:ext cx="7248524" cy="925512"/>
          </a:xfrm>
          <a:prstGeom prst="roundRect">
            <a:avLst/>
          </a:prstGeom>
          <a:gradFill>
            <a:gsLst>
              <a:gs pos="0">
                <a:srgbClr val="B26A37"/>
              </a:gs>
              <a:gs pos="50000">
                <a:srgbClr val="7C4926"/>
              </a:gs>
              <a:gs pos="100000">
                <a:srgbClr val="B26A37"/>
              </a:gs>
            </a:gsLst>
          </a:gradFill>
        </p:spPr>
        <p:style>
          <a:lnRef idx="1">
            <a:schemeClr val="accent3"/>
          </a:lnRef>
          <a:fillRef idx="2">
            <a:schemeClr val="accent3"/>
          </a:fillRef>
          <a:effectRef idx="1">
            <a:schemeClr val="accent3"/>
          </a:effectRef>
          <a:fontRef idx="minor">
            <a:schemeClr val="dk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12</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月下旬，苏维埃社会主义共和国联盟停止存在。</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0" fontAlgn="base" latinLnBrk="0" hangingPunct="0">
              <a:lnSpc>
                <a:spcPct val="12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俄罗斯联邦接管克里姆林宫。</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p>
        </p:txBody>
      </p:sp>
      <p:sp>
        <p:nvSpPr>
          <p:cNvPr id="27" name="下箭头 5">
            <a:extLst>
              <a:ext uri="{FF2B5EF4-FFF2-40B4-BE49-F238E27FC236}">
                <a16:creationId xmlns:a16="http://schemas.microsoft.com/office/drawing/2014/main" xmlns="" id="{527C3A76-4942-411E-883C-701EE3B8D7FA}"/>
              </a:ext>
            </a:extLst>
          </p:cNvPr>
          <p:cNvSpPr/>
          <p:nvPr/>
        </p:nvSpPr>
        <p:spPr>
          <a:xfrm>
            <a:off x="3953668" y="5081082"/>
            <a:ext cx="287338" cy="431800"/>
          </a:xfrm>
          <a:prstGeom prst="downArrow">
            <a:avLst/>
          </a:prstGeom>
          <a:gradFill>
            <a:gsLst>
              <a:gs pos="0">
                <a:srgbClr val="B26A37"/>
              </a:gs>
              <a:gs pos="50000">
                <a:srgbClr val="7C4926"/>
              </a:gs>
              <a:gs pos="100000">
                <a:srgbClr val="B26A3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Microsoft YaHei"/>
              <a:cs typeface="+mn-cs"/>
              <a:sym typeface="微软雅黑" panose="020B0503020204020204" pitchFamily="34" charset="-122"/>
            </a:endParaRPr>
          </a:p>
        </p:txBody>
      </p:sp>
      <p:pic>
        <p:nvPicPr>
          <p:cNvPr id="31" name="Picture 11">
            <a:extLst>
              <a:ext uri="{FF2B5EF4-FFF2-40B4-BE49-F238E27FC236}">
                <a16:creationId xmlns:a16="http://schemas.microsoft.com/office/drawing/2014/main" xmlns="" id="{2D910215-4F32-4AF1-B7DE-024F4F8064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41894" y="-8810"/>
            <a:ext cx="1797626" cy="138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棱台 2">
            <a:extLst>
              <a:ext uri="{FF2B5EF4-FFF2-40B4-BE49-F238E27FC236}">
                <a16:creationId xmlns:a16="http://schemas.microsoft.com/office/drawing/2014/main" xmlns="" id="{4E13B764-2625-4A8C-9283-6C182342E925}"/>
              </a:ext>
            </a:extLst>
          </p:cNvPr>
          <p:cNvSpPr/>
          <p:nvPr/>
        </p:nvSpPr>
        <p:spPr>
          <a:xfrm>
            <a:off x="8393229" y="2659098"/>
            <a:ext cx="3320716" cy="2857916"/>
          </a:xfrm>
          <a:prstGeom prst="bevel">
            <a:avLst/>
          </a:prstGeom>
          <a:solidFill>
            <a:srgbClr val="B26A37"/>
          </a:solidFill>
          <a:ln>
            <a:solidFill>
              <a:srgbClr val="B26A37"/>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en-US" altLang="zh-CN" sz="2400" dirty="0">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4400" dirty="0">
                <a:latin typeface="微软雅黑" panose="020B0503020204020204" pitchFamily="34" charset="-122"/>
                <a:ea typeface="微软雅黑" panose="020B0503020204020204" pitchFamily="34" charset="-122"/>
              </a:rPr>
              <a:t>为什么？</a:t>
            </a:r>
          </a:p>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xmlns="" id="{38EED1F8-727D-4FA9-B340-4E2A3D560ADA}"/>
              </a:ext>
            </a:extLst>
          </p:cNvPr>
          <p:cNvSpPr txBox="1"/>
          <p:nvPr/>
        </p:nvSpPr>
        <p:spPr>
          <a:xfrm>
            <a:off x="1676400" y="839041"/>
            <a:ext cx="8458735" cy="492443"/>
          </a:xfrm>
          <a:prstGeom prst="rect">
            <a:avLst/>
          </a:prstGeom>
          <a:noFill/>
        </p:spPr>
        <p:txBody>
          <a:bodyPr wrap="square" rtlCol="0">
            <a:spAutoFit/>
          </a:bodyPr>
          <a:lstStyle/>
          <a:p>
            <a:pPr lvl="0" algn="ctr">
              <a:defRPr/>
            </a:pPr>
            <a:r>
              <a:rPr lang="zh-CN" altLang="en-US" sz="2600" b="1" kern="0" dirty="0">
                <a:solidFill>
                  <a:prstClr val="white"/>
                </a:solidFill>
                <a:latin typeface="微软雅黑" panose="020B0503020204020204" pitchFamily="34" charset="-122"/>
                <a:ea typeface="微软雅黑" panose="020B0503020204020204" pitchFamily="34" charset="-122"/>
              </a:rPr>
              <a:t>苏联解体</a:t>
            </a: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lang="zh-CN" altLang="en-US" sz="2600" b="1" kern="0" dirty="0">
                <a:solidFill>
                  <a:prstClr val="white"/>
                </a:solidFill>
                <a:latin typeface="微软雅黑" panose="020B0503020204020204" pitchFamily="34" charset="-122"/>
                <a:ea typeface="微软雅黑" panose="020B0503020204020204" pitchFamily="34" charset="-122"/>
              </a:rPr>
              <a:t>东欧剧变</a:t>
            </a:r>
            <a:endPar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55053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163887" y="1147192"/>
            <a:ext cx="5864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（二）社会主义发展到多个国家</a:t>
            </a:r>
          </a:p>
        </p:txBody>
      </p:sp>
      <p:sp>
        <p:nvSpPr>
          <p:cNvPr id="39" name="矩形 38">
            <a:extLst>
              <a:ext uri="{FF2B5EF4-FFF2-40B4-BE49-F238E27FC236}">
                <a16:creationId xmlns:a16="http://schemas.microsoft.com/office/drawing/2014/main" xmlns="" id="{E0B302D4-35FC-44A7-8C53-E3D19EC296BA}"/>
              </a:ext>
            </a:extLst>
          </p:cNvPr>
          <p:cNvSpPr/>
          <p:nvPr/>
        </p:nvSpPr>
        <p:spPr>
          <a:xfrm>
            <a:off x="702529" y="2068809"/>
            <a:ext cx="5482371"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3.</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社会主义在</a:t>
            </a:r>
            <a:r>
              <a:rPr kumimoji="0" lang="en-US" altLang="zh-CN"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20</a:t>
            </a:r>
            <a:r>
              <a:rPr kumimoji="0" lang="zh-CN" altLang="en-US" sz="2400" b="1" i="0" u="none" strike="noStrike" kern="1200" cap="none" spc="0" normalizeH="0" baseline="0" noProof="0" dirty="0">
                <a:ln>
                  <a:noFill/>
                </a:ln>
                <a:solidFill>
                  <a:srgbClr val="B26A37"/>
                </a:solidFill>
                <a:effectLst/>
                <a:uLnTx/>
                <a:uFillTx/>
                <a:latin typeface="Arial" panose="020B0604020202020204" pitchFamily="34" charset="0"/>
                <a:ea typeface="微软雅黑" panose="020B0503020204020204" pitchFamily="34" charset="-122"/>
                <a:cs typeface="+mn-cs"/>
              </a:rPr>
              <a:t>世纪发展中经历的曲折</a:t>
            </a:r>
          </a:p>
        </p:txBody>
      </p:sp>
      <p:sp>
        <p:nvSpPr>
          <p:cNvPr id="17" name="文本框 1">
            <a:extLst>
              <a:ext uri="{FF2B5EF4-FFF2-40B4-BE49-F238E27FC236}">
                <a16:creationId xmlns:a16="http://schemas.microsoft.com/office/drawing/2014/main" xmlns="" id="{516E8E34-C9B8-4581-BF89-DC0912E96374}"/>
              </a:ext>
            </a:extLst>
          </p:cNvPr>
          <p:cNvSpPr txBox="1">
            <a:spLocks noChangeArrowheads="1"/>
          </p:cNvSpPr>
          <p:nvPr/>
        </p:nvSpPr>
        <p:spPr bwMode="auto">
          <a:xfrm>
            <a:off x="648808" y="2694854"/>
            <a:ext cx="10894385" cy="3992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32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苏联解体、东欧剧变的最根本原因</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是</a:t>
            </a:r>
            <a:r>
              <a:rPr kumimoji="0" lang="zh-CN" altLang="en-US" sz="4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政治方向</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出了问题：</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放弃了社会主义道路，放弃了无产阶级专政，放弃了共产党的领导地位，放弃了马克思列宁主义，把社会主义建设和党的建设中的失误归咎于领袖个人，把纠正领袖的错误发展成全盘否定党的奋斗历史，直到丑化和歪曲历史，从根本上动摇了原来的理想信念，结果使得已经相当严重的经济、政治、社会、民族矛盾进一步激化，最终酿成了制度剧变、国家解体的历史悲剧。</a:t>
            </a:r>
          </a:p>
        </p:txBody>
      </p:sp>
    </p:spTree>
    <p:extLst>
      <p:ext uri="{BB962C8B-B14F-4D97-AF65-F5344CB8AC3E}">
        <p14:creationId xmlns:p14="http://schemas.microsoft.com/office/powerpoint/2010/main" val="1393905398"/>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96DF33FD-0E06-46D4-ADE8-12A1F778A14F}"/>
              </a:ext>
            </a:extLst>
          </p:cNvPr>
          <p:cNvSpPr/>
          <p:nvPr/>
        </p:nvSpPr>
        <p:spPr>
          <a:xfrm>
            <a:off x="2525487" y="2464761"/>
            <a:ext cx="9666514" cy="1928477"/>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Microsoft YaHei"/>
              <a:cs typeface="+mn-cs"/>
            </a:endParaRPr>
          </a:p>
        </p:txBody>
      </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01745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三、社会主义从一国到多国</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3163887" y="1147192"/>
            <a:ext cx="58642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（二）社会主义发展到多个国家</a:t>
            </a:r>
          </a:p>
        </p:txBody>
      </p:sp>
      <p:sp>
        <p:nvSpPr>
          <p:cNvPr id="17" name="文本框 1">
            <a:extLst>
              <a:ext uri="{FF2B5EF4-FFF2-40B4-BE49-F238E27FC236}">
                <a16:creationId xmlns:a16="http://schemas.microsoft.com/office/drawing/2014/main" xmlns="" id="{516E8E34-C9B8-4581-BF89-DC0912E96374}"/>
              </a:ext>
            </a:extLst>
          </p:cNvPr>
          <p:cNvSpPr txBox="1">
            <a:spLocks noChangeArrowheads="1"/>
          </p:cNvSpPr>
          <p:nvPr/>
        </p:nvSpPr>
        <p:spPr bwMode="auto">
          <a:xfrm>
            <a:off x="648808" y="4913901"/>
            <a:ext cx="1089438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在世界社会主义遇到严重挫折的严峻考验面前，中国共产党成功把中国特色社会主义推向</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21</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世纪，向世界展示了社会主义的优越性，中国道路对世界影响越来越大，中国特色社会主义为世界社会主义增添了光辉。</a:t>
            </a:r>
          </a:p>
        </p:txBody>
      </p:sp>
      <p:sp>
        <p:nvSpPr>
          <p:cNvPr id="6" name="文本框 1">
            <a:extLst>
              <a:ext uri="{FF2B5EF4-FFF2-40B4-BE49-F238E27FC236}">
                <a16:creationId xmlns:a16="http://schemas.microsoft.com/office/drawing/2014/main" xmlns="" id="{4178441D-3AF8-40F9-8A5A-A4913AED6FEF}"/>
              </a:ext>
            </a:extLst>
          </p:cNvPr>
          <p:cNvSpPr txBox="1">
            <a:spLocks noChangeArrowheads="1"/>
          </p:cNvSpPr>
          <p:nvPr/>
        </p:nvSpPr>
        <p:spPr bwMode="auto">
          <a:xfrm>
            <a:off x="4688115" y="2556437"/>
            <a:ext cx="519634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“不坚持社会主义，不改革开放，不发展经济，不改善人民生活，只能是死路一条。”</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0482" name="Picture 2">
            <a:extLst>
              <a:ext uri="{FF2B5EF4-FFF2-40B4-BE49-F238E27FC236}">
                <a16:creationId xmlns:a16="http://schemas.microsoft.com/office/drawing/2014/main" xmlns="" id="{B5FD6AF0-B225-4D80-B55A-E7CF80D4D9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7322" y="2036369"/>
            <a:ext cx="1916565" cy="27291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853520"/>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9972663A-8185-44DB-A63F-9EE296D7F790}"/>
              </a:ext>
            </a:extLst>
          </p:cNvPr>
          <p:cNvGrpSpPr/>
          <p:nvPr/>
        </p:nvGrpSpPr>
        <p:grpSpPr>
          <a:xfrm>
            <a:off x="1054352" y="1093588"/>
            <a:ext cx="10083296" cy="2167973"/>
            <a:chOff x="-623966" y="1224054"/>
            <a:chExt cx="12637715" cy="2717189"/>
          </a:xfrm>
        </p:grpSpPr>
        <p:pic>
          <p:nvPicPr>
            <p:cNvPr id="29" name="Picture 2">
              <a:extLst>
                <a:ext uri="{FF2B5EF4-FFF2-40B4-BE49-F238E27FC236}">
                  <a16:creationId xmlns:a16="http://schemas.microsoft.com/office/drawing/2014/main" xmlns="" id="{4253C333-1B09-481B-AC9A-3F456D94B2BD}"/>
                </a:ext>
              </a:extLst>
            </p:cNvPr>
            <p:cNvPicPr>
              <a:picLocks noChangeAspect="1" noChangeArrowheads="1"/>
            </p:cNvPicPr>
            <p:nvPr/>
          </p:nvPicPr>
          <p:blipFill>
            <a:blip r:embed="rId3" cstate="print"/>
            <a:srcRect/>
            <a:stretch>
              <a:fillRect/>
            </a:stretch>
          </p:blipFill>
          <p:spPr bwMode="auto">
            <a:xfrm>
              <a:off x="-623966" y="1224054"/>
              <a:ext cx="3936715" cy="27171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4">
              <a:extLst>
                <a:ext uri="{FF2B5EF4-FFF2-40B4-BE49-F238E27FC236}">
                  <a16:creationId xmlns:a16="http://schemas.microsoft.com/office/drawing/2014/main" xmlns="" id="{7310D910-8FE4-43EE-9264-E71344278C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33" r="6533" b="9751"/>
            <a:stretch/>
          </p:blipFill>
          <p:spPr bwMode="auto">
            <a:xfrm>
              <a:off x="3713855" y="1224054"/>
              <a:ext cx="3962071" cy="2717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5">
              <a:extLst>
                <a:ext uri="{FF2B5EF4-FFF2-40B4-BE49-F238E27FC236}">
                  <a16:creationId xmlns:a16="http://schemas.microsoft.com/office/drawing/2014/main" xmlns="" id="{377ECDFC-38E7-4581-83B9-896CE4920A79}"/>
                </a:ext>
              </a:extLst>
            </p:cNvPr>
            <p:cNvPicPr>
              <a:picLocks noChangeAspect="1" noChangeArrowheads="1"/>
            </p:cNvPicPr>
            <p:nvPr/>
          </p:nvPicPr>
          <p:blipFill rotWithShape="1">
            <a:blip r:embed="rId5" cstate="print"/>
            <a:srcRect l="9005"/>
            <a:stretch/>
          </p:blipFill>
          <p:spPr bwMode="auto">
            <a:xfrm>
              <a:off x="8077034" y="1224054"/>
              <a:ext cx="3936715" cy="2717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4351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四、社会主义在中国焕发出强大生机活力</a:t>
            </a:r>
          </a:p>
        </p:txBody>
      </p:sp>
      <p:pic>
        <p:nvPicPr>
          <p:cNvPr id="14" name="图片 8">
            <a:hlinkClick r:id="rId6" action="ppaction://hlinksldjump"/>
            <a:extLst>
              <a:ext uri="{FF2B5EF4-FFF2-40B4-BE49-F238E27FC236}">
                <a16:creationId xmlns:a16="http://schemas.microsoft.com/office/drawing/2014/main" xmlns="" id="{5F6A3BAD-5003-40AD-82F7-C6BDD9AC71FA}"/>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圆角矩形 8">
            <a:extLst>
              <a:ext uri="{FF2B5EF4-FFF2-40B4-BE49-F238E27FC236}">
                <a16:creationId xmlns:a16="http://schemas.microsoft.com/office/drawing/2014/main" xmlns="" id="{F0FBDEB0-31EA-4CBA-9E05-12981575B7F9}"/>
              </a:ext>
            </a:extLst>
          </p:cNvPr>
          <p:cNvSpPr/>
          <p:nvPr/>
        </p:nvSpPr>
        <p:spPr>
          <a:xfrm>
            <a:off x="4525291" y="3341928"/>
            <a:ext cx="2980409" cy="88478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中国共产党成立是开天辟地的大事变</a:t>
            </a:r>
          </a:p>
        </p:txBody>
      </p:sp>
      <p:sp>
        <p:nvSpPr>
          <p:cNvPr id="44" name="圆角矩形 2">
            <a:extLst>
              <a:ext uri="{FF2B5EF4-FFF2-40B4-BE49-F238E27FC236}">
                <a16:creationId xmlns:a16="http://schemas.microsoft.com/office/drawing/2014/main" xmlns="" id="{019397D8-74C8-40C2-AC7F-022B5FEEFB00}"/>
              </a:ext>
            </a:extLst>
          </p:cNvPr>
          <p:cNvSpPr/>
          <p:nvPr/>
        </p:nvSpPr>
        <p:spPr>
          <a:xfrm>
            <a:off x="1054352" y="3341928"/>
            <a:ext cx="2943225" cy="88478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十月革命给中国送来了马克思主义</a:t>
            </a:r>
          </a:p>
        </p:txBody>
      </p:sp>
      <p:sp>
        <p:nvSpPr>
          <p:cNvPr id="27" name="圆角矩形 11">
            <a:extLst>
              <a:ext uri="{FF2B5EF4-FFF2-40B4-BE49-F238E27FC236}">
                <a16:creationId xmlns:a16="http://schemas.microsoft.com/office/drawing/2014/main" xmlns="" id="{9536F757-3E19-4512-BE91-EE5C165CADD1}"/>
              </a:ext>
            </a:extLst>
          </p:cNvPr>
          <p:cNvSpPr/>
          <p:nvPr/>
        </p:nvSpPr>
        <p:spPr>
          <a:xfrm>
            <a:off x="7715825" y="3341928"/>
            <a:ext cx="3702645" cy="88478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经过</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28</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年艰苦卓绝的革命斗争，中华人民共和国成立</a:t>
            </a:r>
          </a:p>
        </p:txBody>
      </p:sp>
      <p:sp>
        <p:nvSpPr>
          <p:cNvPr id="50" name="圆角矩形 2">
            <a:extLst>
              <a:ext uri="{FF2B5EF4-FFF2-40B4-BE49-F238E27FC236}">
                <a16:creationId xmlns:a16="http://schemas.microsoft.com/office/drawing/2014/main" xmlns="" id="{97E62658-6110-4C81-871A-B09812DC19B7}"/>
              </a:ext>
            </a:extLst>
          </p:cNvPr>
          <p:cNvSpPr/>
          <p:nvPr/>
        </p:nvSpPr>
        <p:spPr>
          <a:xfrm>
            <a:off x="484187" y="4538436"/>
            <a:ext cx="2049463" cy="1702026"/>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base" latinLnBrk="0" hangingPunct="1">
              <a:lnSpc>
                <a:spcPct val="12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经过社会主义改造，建立起社会主义基本制度</a:t>
            </a:r>
          </a:p>
        </p:txBody>
      </p:sp>
      <p:pic>
        <p:nvPicPr>
          <p:cNvPr id="51" name="Picture 7">
            <a:extLst>
              <a:ext uri="{FF2B5EF4-FFF2-40B4-BE49-F238E27FC236}">
                <a16:creationId xmlns:a16="http://schemas.microsoft.com/office/drawing/2014/main" xmlns="" id="{0C7820D4-2A6A-4808-8173-2863F499AAF6}"/>
              </a:ext>
            </a:extLst>
          </p:cNvPr>
          <p:cNvPicPr>
            <a:picLocks noChangeAspect="1" noChangeArrowheads="1"/>
          </p:cNvPicPr>
          <p:nvPr/>
        </p:nvPicPr>
        <p:blipFill rotWithShape="1">
          <a:blip r:embed="rId8" cstate="print"/>
          <a:srcRect r="15472" b="13270"/>
          <a:stretch/>
        </p:blipFill>
        <p:spPr bwMode="auto">
          <a:xfrm>
            <a:off x="2624852" y="4307075"/>
            <a:ext cx="3141000" cy="21647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a:extLst>
              <a:ext uri="{FF2B5EF4-FFF2-40B4-BE49-F238E27FC236}">
                <a16:creationId xmlns:a16="http://schemas.microsoft.com/office/drawing/2014/main" xmlns="" id="{B62AFE01-E33F-46C9-82AA-E3AE5A15F4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7571" y="4276458"/>
            <a:ext cx="3867172" cy="21953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圆角矩形 2">
            <a:extLst>
              <a:ext uri="{FF2B5EF4-FFF2-40B4-BE49-F238E27FC236}">
                <a16:creationId xmlns:a16="http://schemas.microsoft.com/office/drawing/2014/main" xmlns="" id="{6968CF25-B0E5-4381-9B4F-042B5DF7E2E2}"/>
              </a:ext>
            </a:extLst>
          </p:cNvPr>
          <p:cNvSpPr/>
          <p:nvPr/>
        </p:nvSpPr>
        <p:spPr>
          <a:xfrm>
            <a:off x="10112916" y="4307075"/>
            <a:ext cx="1872709" cy="2453206"/>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just" defTabSz="914400" rtl="0" eaLnBrk="1" fontAlgn="base" latinLnBrk="0" hangingPunct="1">
              <a:lnSpc>
                <a:spcPct val="120000"/>
              </a:lnSpc>
              <a:spcBef>
                <a:spcPct val="0"/>
              </a:spcBef>
              <a:spcAft>
                <a:spcPct val="0"/>
              </a:spcAft>
              <a:buClrTx/>
              <a:buSzTx/>
              <a:buFontTx/>
              <a:buNone/>
              <a:tabLst/>
              <a:defRPr/>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新中国</a:t>
            </a:r>
            <a:r>
              <a:rPr lang="en-US" altLang="zh-CN"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年的探索为新时期开创中国特色社会主义奠定了基础</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320452009"/>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4351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四、社会主义在中国焕发出强大生机活力</a:t>
            </a:r>
          </a:p>
        </p:txBody>
      </p:sp>
      <p:sp>
        <p:nvSpPr>
          <p:cNvPr id="5" name="文本框 1">
            <a:extLst>
              <a:ext uri="{FF2B5EF4-FFF2-40B4-BE49-F238E27FC236}">
                <a16:creationId xmlns:a16="http://schemas.microsoft.com/office/drawing/2014/main" xmlns="" id="{14A05074-8119-4CFF-A8D9-6F9488946A41}"/>
              </a:ext>
            </a:extLst>
          </p:cNvPr>
          <p:cNvSpPr txBox="1">
            <a:spLocks noChangeArrowheads="1"/>
          </p:cNvSpPr>
          <p:nvPr/>
        </p:nvSpPr>
        <p:spPr bwMode="auto">
          <a:xfrm>
            <a:off x="387552" y="1666561"/>
            <a:ext cx="5409091" cy="352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1978</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12</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月，</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党的十一届三中全会</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重新确立了解放思想、实事求是的思想路线，彻底否定了“以阶级斗争为纲”的错误理论和实践，以巨大的政治勇气和理论勇气作出了进行改革开放的重大决策，</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开创了社会主义建设新时期</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pic>
        <p:nvPicPr>
          <p:cNvPr id="7170" name="Picture 2">
            <a:extLst>
              <a:ext uri="{FF2B5EF4-FFF2-40B4-BE49-F238E27FC236}">
                <a16:creationId xmlns:a16="http://schemas.microsoft.com/office/drawing/2014/main" xmlns="" id="{ABB4299E-1E07-4FC0-84C7-3F932F422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702" y="1296673"/>
            <a:ext cx="5956298" cy="42646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流程图: 可选过程 3">
            <a:extLst>
              <a:ext uri="{FF2B5EF4-FFF2-40B4-BE49-F238E27FC236}">
                <a16:creationId xmlns:a16="http://schemas.microsoft.com/office/drawing/2014/main" xmlns="" id="{28C60A03-5105-47B8-AED2-B10E91C6B660}"/>
              </a:ext>
            </a:extLst>
          </p:cNvPr>
          <p:cNvSpPr/>
          <p:nvPr/>
        </p:nvSpPr>
        <p:spPr>
          <a:xfrm>
            <a:off x="1814946" y="5911273"/>
            <a:ext cx="8562108" cy="837810"/>
          </a:xfrm>
          <a:prstGeom prst="flowChartAlternateProcess">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a:t>
            </a:r>
            <a:r>
              <a:rPr lang="zh-CN" altLang="en-US" sz="3200" b="1" dirty="0"/>
              <a:t>什么是社会主义、怎样建设社会主义”</a:t>
            </a:r>
          </a:p>
        </p:txBody>
      </p:sp>
    </p:spTree>
    <p:extLst>
      <p:ext uri="{BB962C8B-B14F-4D97-AF65-F5344CB8AC3E}">
        <p14:creationId xmlns:p14="http://schemas.microsoft.com/office/powerpoint/2010/main" val="4061187328"/>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4351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四、社会主义在中国焕发出强大生机活力</a:t>
            </a:r>
          </a:p>
        </p:txBody>
      </p:sp>
      <p:sp>
        <p:nvSpPr>
          <p:cNvPr id="5" name="文本框 1">
            <a:extLst>
              <a:ext uri="{FF2B5EF4-FFF2-40B4-BE49-F238E27FC236}">
                <a16:creationId xmlns:a16="http://schemas.microsoft.com/office/drawing/2014/main" xmlns="" id="{F969B95B-A397-4B0F-8CB0-0D1118544E10}"/>
              </a:ext>
            </a:extLst>
          </p:cNvPr>
          <p:cNvSpPr txBox="1">
            <a:spLocks noChangeArrowheads="1"/>
          </p:cNvSpPr>
          <p:nvPr/>
        </p:nvSpPr>
        <p:spPr bwMode="auto">
          <a:xfrm>
            <a:off x="442762" y="1661144"/>
            <a:ext cx="5775157" cy="4263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在邓小平南方谈话和党的十四大精神指引下，我国开始建立</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社会主义市场经济体制</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以江泽民同志为核心的党中央团结带领全党全国人民，战胜了来自国内和国际的、经济社会和自然的多方面挑战，承前启后、继往开来，</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成功把中国特色社会主义推向</a:t>
            </a:r>
            <a:r>
              <a:rPr kumimoji="0" lang="en-US" altLang="zh-CN"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21</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pic>
        <p:nvPicPr>
          <p:cNvPr id="3" name="图片 2">
            <a:extLst>
              <a:ext uri="{FF2B5EF4-FFF2-40B4-BE49-F238E27FC236}">
                <a16:creationId xmlns:a16="http://schemas.microsoft.com/office/drawing/2014/main" xmlns="" id="{8EA2315B-EC53-4ECA-800A-3CC69122AB6C}"/>
              </a:ext>
            </a:extLst>
          </p:cNvPr>
          <p:cNvPicPr>
            <a:picLocks noChangeAspect="1"/>
          </p:cNvPicPr>
          <p:nvPr/>
        </p:nvPicPr>
        <p:blipFill rotWithShape="1">
          <a:blip r:embed="rId2">
            <a:extLst>
              <a:ext uri="{28A0092B-C50C-407E-A947-70E740481C1C}">
                <a14:useLocalDpi xmlns:a14="http://schemas.microsoft.com/office/drawing/2010/main" val="0"/>
              </a:ext>
            </a:extLst>
          </a:blip>
          <a:srcRect b="10003"/>
          <a:stretch/>
        </p:blipFill>
        <p:spPr>
          <a:xfrm>
            <a:off x="6836543" y="1152162"/>
            <a:ext cx="4354929" cy="5267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88610667"/>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4351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四、社会主义在中国焕发出强大生机活力</a:t>
            </a:r>
          </a:p>
        </p:txBody>
      </p:sp>
      <p:sp>
        <p:nvSpPr>
          <p:cNvPr id="5" name="文本框 1">
            <a:extLst>
              <a:ext uri="{FF2B5EF4-FFF2-40B4-BE49-F238E27FC236}">
                <a16:creationId xmlns:a16="http://schemas.microsoft.com/office/drawing/2014/main" xmlns="" id="{188DAF29-8C0E-4FAB-9BD9-6555BED38D42}"/>
              </a:ext>
            </a:extLst>
          </p:cNvPr>
          <p:cNvSpPr txBox="1">
            <a:spLocks noChangeArrowheads="1"/>
          </p:cNvSpPr>
          <p:nvPr/>
        </p:nvSpPr>
        <p:spPr bwMode="auto">
          <a:xfrm>
            <a:off x="4622746" y="2107712"/>
            <a:ext cx="7234283" cy="352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lang="zh-CN" altLang="en-US" sz="2400" b="1" dirty="0">
                <a:solidFill>
                  <a:srgbClr val="B26A37"/>
                </a:solidFill>
              </a:rPr>
              <a:t>党的十六大</a:t>
            </a:r>
            <a:r>
              <a:rPr lang="zh-CN" altLang="en-US" sz="2400" dirty="0"/>
              <a:t>以后，以胡锦涛同志为总书记的党中央，带领全国人民紧紧抓住重要战略机遇期，全面推进中国特色社会主义经济、政治、文化、社会和生态文明建设，加强党的执政能力建设和先进性建设，构建社会主义和谐社会，</a:t>
            </a:r>
            <a:r>
              <a:rPr lang="zh-CN" altLang="en-US" sz="2800" b="1" dirty="0">
                <a:solidFill>
                  <a:srgbClr val="B26A37"/>
                </a:solidFill>
              </a:rPr>
              <a:t>在新的历史起点上开始了全面建设小康社会的新征程</a:t>
            </a:r>
            <a:r>
              <a:rPr lang="zh-CN" altLang="en-US" sz="2400" dirty="0"/>
              <a:t>。</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8194" name="Picture 2">
            <a:extLst>
              <a:ext uri="{FF2B5EF4-FFF2-40B4-BE49-F238E27FC236}">
                <a16:creationId xmlns:a16="http://schemas.microsoft.com/office/drawing/2014/main" xmlns="" id="{FB354E6E-AC4E-47B9-B5DB-8EF6172EE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0604"/>
            <a:ext cx="4327572" cy="525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908404"/>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4351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四、社会主义在中国焕发出强大生机活力</a:t>
            </a:r>
          </a:p>
        </p:txBody>
      </p:sp>
      <p:sp>
        <p:nvSpPr>
          <p:cNvPr id="18" name="文本框 1">
            <a:extLst>
              <a:ext uri="{FF2B5EF4-FFF2-40B4-BE49-F238E27FC236}">
                <a16:creationId xmlns:a16="http://schemas.microsoft.com/office/drawing/2014/main" xmlns="" id="{75A2602E-B373-464D-B7B0-A5F31B5C05CE}"/>
              </a:ext>
            </a:extLst>
          </p:cNvPr>
          <p:cNvSpPr txBox="1">
            <a:spLocks noChangeArrowheads="1"/>
          </p:cNvSpPr>
          <p:nvPr/>
        </p:nvSpPr>
        <p:spPr bwMode="auto">
          <a:xfrm>
            <a:off x="694784" y="2184997"/>
            <a:ext cx="6313714" cy="352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党的十八大以来</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，以习近平同志为核心的党中央以强烈的历史担当、高超的政治智慧和顽强的意志品格，团结带领全国人民统筹推进“五位一体”总体布局，协调推进“四个全面”战略布局，</a:t>
            </a:r>
            <a:r>
              <a:rPr kumimoji="0" lang="zh-CN" altLang="en-US" sz="28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推动当代中国取得了历史性成就，发生了历史性变革</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xmlns="" id="{3EE6EB7D-187C-45BC-8341-59E417C78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2777" y="1164095"/>
            <a:ext cx="3592123" cy="53928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78513179"/>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4B82BB5F-EAEA-42B8-8206-85F70A819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6" y="0"/>
            <a:ext cx="12236006" cy="6858000"/>
          </a:xfrm>
          <a:prstGeom prst="rect">
            <a:avLst/>
          </a:prstGeom>
        </p:spPr>
      </p:pic>
      <p:sp>
        <p:nvSpPr>
          <p:cNvPr id="18" name="文本框 1">
            <a:extLst>
              <a:ext uri="{FF2B5EF4-FFF2-40B4-BE49-F238E27FC236}">
                <a16:creationId xmlns:a16="http://schemas.microsoft.com/office/drawing/2014/main" xmlns="" id="{75A2602E-B373-464D-B7B0-A5F31B5C05CE}"/>
              </a:ext>
            </a:extLst>
          </p:cNvPr>
          <p:cNvSpPr txBox="1">
            <a:spLocks noChangeArrowheads="1"/>
          </p:cNvSpPr>
          <p:nvPr/>
        </p:nvSpPr>
        <p:spPr bwMode="auto">
          <a:xfrm>
            <a:off x="596459" y="985290"/>
            <a:ext cx="11223966" cy="5366405"/>
          </a:xfrm>
          <a:prstGeom prst="rect">
            <a:avLst/>
          </a:prstGeom>
          <a:solidFill>
            <a:schemeClr val="bg1">
              <a:alpha val="75000"/>
            </a:schemeClr>
          </a:solidFill>
          <a:ln>
            <a:noFill/>
          </a:ln>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ctr" defTabSz="914400" rtl="0" eaLnBrk="1" fontAlgn="base" latinLnBrk="0" hangingPunct="1">
              <a:lnSpc>
                <a:spcPct val="150000"/>
              </a:lnSpc>
              <a:spcBef>
                <a:spcPts val="1400"/>
              </a:spcBef>
              <a:spcAft>
                <a:spcPct val="0"/>
              </a:spcAft>
              <a:buClrTx/>
              <a:buSzTx/>
              <a:buFontTx/>
              <a:buNone/>
              <a:tabLst/>
              <a:defRPr/>
            </a:pPr>
            <a:r>
              <a:rPr kumimoji="0" lang="zh-CN" altLang="en-US" sz="2800" b="1" i="0" u="none" strike="noStrike" kern="1200" cap="none" spc="0" normalizeH="0" baseline="0" noProof="0" dirty="0">
                <a:ln>
                  <a:noFill/>
                </a:ln>
                <a:solidFill>
                  <a:srgbClr val="7C49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中国特色社会主义进入新时代</a:t>
            </a:r>
            <a:endParaRPr kumimoji="0" lang="en-US" altLang="zh-CN" sz="2800" b="1" i="0" u="none" strike="noStrike" kern="1200" cap="none" spc="0" normalizeH="0" baseline="0" noProof="0" dirty="0">
              <a:ln>
                <a:noFill/>
              </a:ln>
              <a:solidFill>
                <a:srgbClr val="7C49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694800" algn="just" defTabSz="914400" rtl="0" eaLnBrk="1" fontAlgn="base" latinLnBrk="0" hangingPunct="1">
              <a:lnSpc>
                <a:spcPct val="150000"/>
              </a:lnSpc>
              <a:spcBef>
                <a:spcPts val="1400"/>
              </a:spcBef>
              <a:spcAft>
                <a:spcPct val="0"/>
              </a:spcAft>
              <a:buClrTx/>
              <a:buSzTx/>
              <a:buFontTx/>
              <a:buNone/>
              <a:tabLst/>
              <a:defRPr/>
            </a:pPr>
            <a:r>
              <a:rPr kumimoji="0" lang="zh-CN" altLang="en-US" sz="2800" b="1" i="0" u="none" strike="noStrike" kern="1200" cap="none" spc="0" normalizeH="0" baseline="0" noProof="0" dirty="0">
                <a:ln>
                  <a:noFill/>
                </a:ln>
                <a:solidFill>
                  <a:srgbClr val="7C49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意味着近代以来久经磨难的中华民族迎来了从站起来、富起来到强起来的伟大飞跃，迎来了实现中华民族伟大复兴的光明前景；意味着科学社会主义在</a:t>
            </a:r>
            <a:r>
              <a:rPr kumimoji="0" lang="en-US" altLang="zh-CN" sz="2800" b="1" i="0" u="none" strike="noStrike" kern="1200" cap="none" spc="0" normalizeH="0" baseline="0" noProof="0" dirty="0">
                <a:ln>
                  <a:noFill/>
                </a:ln>
                <a:solidFill>
                  <a:srgbClr val="7C49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21</a:t>
            </a:r>
            <a:r>
              <a:rPr kumimoji="0" lang="zh-CN" altLang="en-US" sz="2800" b="1" i="0" u="none" strike="noStrike" kern="1200" cap="none" spc="0" normalizeH="0" baseline="0" noProof="0" dirty="0">
                <a:ln>
                  <a:noFill/>
                </a:ln>
                <a:solidFill>
                  <a:srgbClr val="7C49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纪的中国焕发出强大生机活力，在世界上高高举起了中国特色社会主义伟大旗帜；意味着中国特色社会主义道路、理论、制度、文化不断发展，拓展了发展中国家走向现代化的途径，给世界上那些既希望加快发展又希望保持自身独立性的国家和民族提供了全新选择，为解决人类问题贡献了中国智慧和中国方案。</a:t>
            </a:r>
            <a:endParaRPr kumimoji="0" lang="en-US" altLang="zh-CN" sz="2800" b="0" i="0" u="none" strike="noStrike" kern="1200" cap="none" spc="0" normalizeH="0" baseline="0" noProof="0" dirty="0">
              <a:ln>
                <a:noFill/>
              </a:ln>
              <a:solidFill>
                <a:srgbClr val="7C4926"/>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2097187849"/>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椭圆 1"/>
          <p:cNvSpPr/>
          <p:nvPr/>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p:nvPr/>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31480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
          <p:cNvSpPr/>
          <p:nvPr/>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a:extLst>
              <a:ext uri="{FF2B5EF4-FFF2-40B4-BE49-F238E27FC236}">
                <a16:creationId xmlns:a16="http://schemas.microsoft.com/office/drawing/2014/main" xmlns="" id="{F52F5174-50FE-4F2E-87CD-B30B6E59948C}"/>
              </a:ext>
            </a:extLst>
          </p:cNvPr>
          <p:cNvGrpSpPr/>
          <p:nvPr/>
        </p:nvGrpSpPr>
        <p:grpSpPr>
          <a:xfrm>
            <a:off x="8304248" y="1569538"/>
            <a:ext cx="3213396" cy="3519714"/>
            <a:chOff x="8306166" y="2021505"/>
            <a:chExt cx="3213396" cy="3519714"/>
          </a:xfrm>
        </p:grpSpPr>
        <p:pic>
          <p:nvPicPr>
            <p:cNvPr id="24" name="Picture 8">
              <a:extLst>
                <a:ext uri="{FF2B5EF4-FFF2-40B4-BE49-F238E27FC236}">
                  <a16:creationId xmlns:a16="http://schemas.microsoft.com/office/drawing/2014/main" xmlns="" id="{FEE33A6D-2774-4B1C-8F59-8EFC360BD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8086" y="2021505"/>
              <a:ext cx="3211476" cy="27501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xmlns="" id="{21174D5A-16D6-46EE-8DA4-F9AD62FE236D}"/>
                </a:ext>
              </a:extLst>
            </p:cNvPr>
            <p:cNvSpPr txBox="1"/>
            <p:nvPr/>
          </p:nvSpPr>
          <p:spPr>
            <a:xfrm>
              <a:off x="8306166" y="4833333"/>
              <a:ext cx="3211477"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lt"/>
                </a:rPr>
                <a:t>康有为（</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lt"/>
                </a:rPr>
                <a:t>1858—1927</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lt"/>
                </a:rPr>
                <a:t>）的理想国</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grpSp>
        <p:nvGrpSpPr>
          <p:cNvPr id="13" name="组合 12">
            <a:extLst>
              <a:ext uri="{FF2B5EF4-FFF2-40B4-BE49-F238E27FC236}">
                <a16:creationId xmlns:a16="http://schemas.microsoft.com/office/drawing/2014/main" xmlns="" id="{32DE7E09-02FE-4C17-A661-F32DE96BE3E2}"/>
              </a:ext>
            </a:extLst>
          </p:cNvPr>
          <p:cNvGrpSpPr/>
          <p:nvPr/>
        </p:nvGrpSpPr>
        <p:grpSpPr>
          <a:xfrm>
            <a:off x="3769923" y="1569538"/>
            <a:ext cx="4130092" cy="3519714"/>
            <a:chOff x="3771841" y="2021505"/>
            <a:chExt cx="4130092" cy="3519714"/>
          </a:xfrm>
        </p:grpSpPr>
        <p:pic>
          <p:nvPicPr>
            <p:cNvPr id="26" name="Picture 4">
              <a:extLst>
                <a:ext uri="{FF2B5EF4-FFF2-40B4-BE49-F238E27FC236}">
                  <a16:creationId xmlns:a16="http://schemas.microsoft.com/office/drawing/2014/main" xmlns="" id="{0FC4C59E-AAB9-42CD-BA9E-3D167E9DB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841" y="2021505"/>
              <a:ext cx="4130092" cy="27533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xmlns="" id="{82B64C3E-00ED-44FC-BFA0-DB0C1B88F875}"/>
                </a:ext>
              </a:extLst>
            </p:cNvPr>
            <p:cNvSpPr txBox="1"/>
            <p:nvPr/>
          </p:nvSpPr>
          <p:spPr>
            <a:xfrm>
              <a:off x="4231150" y="4833333"/>
              <a:ext cx="3211475"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lt"/>
                </a:rPr>
                <a:t>陶渊明（约</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lt"/>
                </a:rPr>
                <a:t>365—427</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lt"/>
                </a:rPr>
                <a:t>）的桃花源</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xmlns="" id="{D46A6C7C-7898-4A84-8679-C0868DB8187D}"/>
              </a:ext>
            </a:extLst>
          </p:cNvPr>
          <p:cNvGrpSpPr/>
          <p:nvPr/>
        </p:nvGrpSpPr>
        <p:grpSpPr>
          <a:xfrm>
            <a:off x="550804" y="1569538"/>
            <a:ext cx="3450910" cy="4231367"/>
            <a:chOff x="552722" y="2021505"/>
            <a:chExt cx="3450910" cy="4231367"/>
          </a:xfrm>
        </p:grpSpPr>
        <p:sp>
          <p:nvSpPr>
            <p:cNvPr id="28" name="文本框 27">
              <a:extLst>
                <a:ext uri="{FF2B5EF4-FFF2-40B4-BE49-F238E27FC236}">
                  <a16:creationId xmlns:a16="http://schemas.microsoft.com/office/drawing/2014/main" xmlns="" id="{34A10D50-B463-4D21-9E6C-396FFACB77C7}"/>
                </a:ext>
              </a:extLst>
            </p:cNvPr>
            <p:cNvSpPr txBox="1"/>
            <p:nvPr/>
          </p:nvSpPr>
          <p:spPr>
            <a:xfrm>
              <a:off x="552722" y="5544986"/>
              <a:ext cx="3450910"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lt"/>
                </a:rPr>
                <a:t>柏拉图（前</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lt"/>
                </a:rPr>
                <a:t>427—</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lt"/>
                </a:rPr>
                <a:t>前</a:t>
              </a: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sym typeface="+mn-lt"/>
                </a:rPr>
                <a:t>347</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sym typeface="+mn-lt"/>
                </a:rPr>
                <a:t>）的理想国</a:t>
              </a:r>
              <a:endParaRPr kumimoji="0" lang="zh-CN" altLang="en-US" sz="20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29" name="图片 28">
              <a:extLst>
                <a:ext uri="{FF2B5EF4-FFF2-40B4-BE49-F238E27FC236}">
                  <a16:creationId xmlns:a16="http://schemas.microsoft.com/office/drawing/2014/main" xmlns="" id="{7CD58CE3-F403-483D-B22B-93111756B39F}"/>
                </a:ext>
              </a:extLst>
            </p:cNvPr>
            <p:cNvPicPr>
              <a:picLocks noChangeAspect="1"/>
            </p:cNvPicPr>
            <p:nvPr/>
          </p:nvPicPr>
          <p:blipFill rotWithShape="1">
            <a:blip r:embed="rId5">
              <a:extLst>
                <a:ext uri="{28A0092B-C50C-407E-A947-70E740481C1C}">
                  <a14:useLocalDpi xmlns:a14="http://schemas.microsoft.com/office/drawing/2010/main" val="0"/>
                </a:ext>
              </a:extLst>
            </a:blip>
            <a:srcRect l="15421" r="14615"/>
            <a:stretch/>
          </p:blipFill>
          <p:spPr>
            <a:xfrm>
              <a:off x="1070951" y="2021505"/>
              <a:ext cx="2414453" cy="3450911"/>
            </a:xfrm>
            <a:prstGeom prst="rect">
              <a:avLst/>
            </a:prstGeom>
            <a:ln>
              <a:noFill/>
            </a:ln>
            <a:effectLst>
              <a:softEdge rad="112500"/>
            </a:effectLst>
          </p:spPr>
        </p:pic>
      </p:grpSp>
      <p:sp>
        <p:nvSpPr>
          <p:cNvPr id="17" name="箭头: 五边形 16">
            <a:extLst>
              <a:ext uri="{FF2B5EF4-FFF2-40B4-BE49-F238E27FC236}">
                <a16:creationId xmlns:a16="http://schemas.microsoft.com/office/drawing/2014/main" xmlns="" id="{3265B671-C93A-4F4A-9E29-F33BBD39B0DB}"/>
              </a:ext>
            </a:extLst>
          </p:cNvPr>
          <p:cNvSpPr/>
          <p:nvPr/>
        </p:nvSpPr>
        <p:spPr>
          <a:xfrm>
            <a:off x="3020743" y="2542091"/>
            <a:ext cx="6146678" cy="1519117"/>
          </a:xfrm>
          <a:prstGeom prst="homePlate">
            <a:avLst/>
          </a:prstGeom>
          <a:solidFill>
            <a:srgbClr val="B26A37"/>
          </a:solidFill>
          <a:ln>
            <a:solidFill>
              <a:srgbClr val="B26A37"/>
            </a:solidFill>
          </a:ln>
          <a:effectLst>
            <a:reflection blurRad="6350" stA="50000" endA="300" endPos="90000" dir="5400000" sy="-100000" algn="bl" rotWithShape="0"/>
          </a:effectLst>
          <a:scene3d>
            <a:camera prst="perspectiveAbove"/>
            <a:lightRig rig="threePt" dir="t"/>
          </a:scene3d>
          <a:sp3d>
            <a:bevelB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前人对完美社会也做过无数次构想</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7"/>
                                        </p:tgtEl>
                                        <p:attrNameLst>
                                          <p:attrName>style.visibility</p:attrName>
                                        </p:attrNameLst>
                                      </p:cBhvr>
                                      <p:to>
                                        <p:strVal val="hidden"/>
                                      </p:to>
                                    </p:set>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4351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四、社会主义在中国焕发出强大生机活力</a:t>
            </a:r>
          </a:p>
        </p:txBody>
      </p:sp>
      <p:sp>
        <p:nvSpPr>
          <p:cNvPr id="18" name="文本框 1">
            <a:extLst>
              <a:ext uri="{FF2B5EF4-FFF2-40B4-BE49-F238E27FC236}">
                <a16:creationId xmlns:a16="http://schemas.microsoft.com/office/drawing/2014/main" xmlns="" id="{75A2602E-B373-464D-B7B0-A5F31B5C05CE}"/>
              </a:ext>
            </a:extLst>
          </p:cNvPr>
          <p:cNvSpPr txBox="1">
            <a:spLocks noChangeArrowheads="1"/>
          </p:cNvSpPr>
          <p:nvPr/>
        </p:nvSpPr>
        <p:spPr bwMode="auto">
          <a:xfrm>
            <a:off x="5023984" y="1864438"/>
            <a:ext cx="6380616" cy="4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由于中国特色社会主义不断成功，冷战结束后世界社会主义万马齐喑的局面得到很大程度的扭转，社会主义在同资本主义竞争中的被动局面得到很大程度的扭转，社会主义优越性得到很大程度的彰显。</a:t>
            </a:r>
          </a:p>
          <a:p>
            <a:pPr marL="0" marR="0" lvl="0" indent="622300" algn="r" defTabSz="914400" rtl="0" eaLnBrk="1" fontAlgn="base" latinLnBrk="0" hangingPunct="1">
              <a:lnSpc>
                <a:spcPct val="150000"/>
              </a:lnSpc>
              <a:spcBef>
                <a:spcPts val="140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习近平：</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学习马克思主义基本理论是共产党人的必修课</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p:txBody>
      </p:sp>
      <p:pic>
        <p:nvPicPr>
          <p:cNvPr id="26626" name="Picture 2">
            <a:extLst>
              <a:ext uri="{FF2B5EF4-FFF2-40B4-BE49-F238E27FC236}">
                <a16:creationId xmlns:a16="http://schemas.microsoft.com/office/drawing/2014/main" xmlns="" id="{98A5E1CE-FCE0-48C7-9B14-5C6E0454A9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83"/>
          <a:stretch/>
        </p:blipFill>
        <p:spPr bwMode="auto">
          <a:xfrm>
            <a:off x="886955" y="1695450"/>
            <a:ext cx="3578229" cy="47403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30147"/>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4351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四、社会主义在中国焕发出强大生机活力</a:t>
            </a:r>
          </a:p>
        </p:txBody>
      </p:sp>
      <p:pic>
        <p:nvPicPr>
          <p:cNvPr id="27650" name="Picture 2">
            <a:extLst>
              <a:ext uri="{FF2B5EF4-FFF2-40B4-BE49-F238E27FC236}">
                <a16:creationId xmlns:a16="http://schemas.microsoft.com/office/drawing/2014/main" xmlns="" id="{03582AEE-2AA9-4B31-8712-E748CE222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3565"/>
          <a:stretch/>
        </p:blipFill>
        <p:spPr bwMode="auto">
          <a:xfrm>
            <a:off x="1837671" y="3268048"/>
            <a:ext cx="8516658" cy="31139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文本框 1">
            <a:extLst>
              <a:ext uri="{FF2B5EF4-FFF2-40B4-BE49-F238E27FC236}">
                <a16:creationId xmlns:a16="http://schemas.microsoft.com/office/drawing/2014/main" xmlns="" id="{EA105C82-1F6E-450A-910C-FDB2AF671EDB}"/>
              </a:ext>
            </a:extLst>
          </p:cNvPr>
          <p:cNvSpPr txBox="1">
            <a:spLocks noChangeArrowheads="1"/>
          </p:cNvSpPr>
          <p:nvPr/>
        </p:nvSpPr>
        <p:spPr bwMode="auto">
          <a:xfrm>
            <a:off x="727579" y="1304520"/>
            <a:ext cx="1098740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22300" algn="just" defTabSz="914400" rtl="0" eaLnBrk="1" fontAlgn="base" latinLnBrk="0" hangingPunct="1">
              <a:lnSpc>
                <a:spcPct val="150000"/>
              </a:lnSpc>
              <a:spcBef>
                <a:spcPts val="140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中国特色社会主义是科学社会主义在当代中国的成功实践，社会主义在世界上人口最多的国家成功创造了</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中国式现代化新道路</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，创造了</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人类文明新形态</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，鲜明地展现了社会主义的优越性，标志着</a:t>
            </a:r>
            <a:r>
              <a:rPr kumimoji="0" lang="zh-CN" altLang="en-US" sz="2400" b="1" i="0" u="none" strike="noStrike" kern="1200" cap="none" spc="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世界社会主义正在开拓新的历史征程</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1613674244"/>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a:extLst>
              <a:ext uri="{FF2B5EF4-FFF2-40B4-BE49-F238E27FC236}">
                <a16:creationId xmlns:a16="http://schemas.microsoft.com/office/drawing/2014/main" xmlns="" id="{9434E40A-7156-4A6C-94B3-8B8D8055AE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2837794" y="3061951"/>
            <a:ext cx="5087006" cy="2438488"/>
          </a:xfrm>
          <a:prstGeom prst="rect">
            <a:avLst/>
          </a:prstGeom>
          <a:effectLst/>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科学社会主义</a:t>
            </a:r>
            <a:endParaRPr kumimoji="0" lang="en-US" altLang="zh-CN"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基本原则</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978344" y="1770484"/>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pic>
        <p:nvPicPr>
          <p:cNvPr id="11" name="图片 8">
            <a:hlinkClick r:id="rId3" action="ppaction://hlinksldjump"/>
            <a:extLst>
              <a:ext uri="{FF2B5EF4-FFF2-40B4-BE49-F238E27FC236}">
                <a16:creationId xmlns:a16="http://schemas.microsoft.com/office/drawing/2014/main" xmlns="" id="{E6D36423-133E-4750-B8C0-7284193B78FB}"/>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742751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6">
            <a:extLst>
              <a:ext uri="{FF2B5EF4-FFF2-40B4-BE49-F238E27FC236}">
                <a16:creationId xmlns:a16="http://schemas.microsoft.com/office/drawing/2014/main" xmlns="" id="{2AE8C463-E6B2-4B74-9745-2BF17B6BE22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
            <a:ext cx="12192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xmlns="" id="{3B521BFD-E9E5-4799-9EC4-8F3E6B5E7EFE}"/>
              </a:ext>
            </a:extLst>
          </p:cNvPr>
          <p:cNvGrpSpPr/>
          <p:nvPr/>
        </p:nvGrpSpPr>
        <p:grpSpPr>
          <a:xfrm>
            <a:off x="2303829" y="4579013"/>
            <a:ext cx="9907515" cy="1015663"/>
            <a:chOff x="2284484" y="4379771"/>
            <a:chExt cx="9907515" cy="1015663"/>
          </a:xfrm>
        </p:grpSpPr>
        <p:grpSp>
          <p:nvGrpSpPr>
            <p:cNvPr id="42" name="组合 41">
              <a:extLst>
                <a:ext uri="{FF2B5EF4-FFF2-40B4-BE49-F238E27FC236}">
                  <a16:creationId xmlns:a16="http://schemas.microsoft.com/office/drawing/2014/main" xmlns="" id="{18912171-E887-4E10-8AB6-D81B5EE01941}"/>
                </a:ext>
              </a:extLst>
            </p:cNvPr>
            <p:cNvGrpSpPr/>
            <p:nvPr/>
          </p:nvGrpSpPr>
          <p:grpSpPr>
            <a:xfrm>
              <a:off x="2284484" y="4379771"/>
              <a:ext cx="9907515" cy="1015663"/>
              <a:chOff x="1041966" y="994023"/>
              <a:chExt cx="9907515" cy="1015663"/>
            </a:xfrm>
          </p:grpSpPr>
          <p:sp>
            <p:nvSpPr>
              <p:cNvPr id="45" name="平行四边形 44">
                <a:extLst>
                  <a:ext uri="{FF2B5EF4-FFF2-40B4-BE49-F238E27FC236}">
                    <a16:creationId xmlns:a16="http://schemas.microsoft.com/office/drawing/2014/main" xmlns="" id="{F63EB8EF-FF67-42AA-93F5-0E4795D77BD3}"/>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xmlns="" id="{D2F4D533-D77D-4594-87D3-0576504B910C}"/>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三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hlinkClick r:id="rId4" action="ppaction://hlinksldjump"/>
              <a:extLst>
                <a:ext uri="{FF2B5EF4-FFF2-40B4-BE49-F238E27FC236}">
                  <a16:creationId xmlns:a16="http://schemas.microsoft.com/office/drawing/2014/main" xmlns="" id="{BE875E9E-7DA1-432D-AA72-DF97F8B721EE}"/>
                </a:ext>
              </a:extLst>
            </p:cNvPr>
            <p:cNvSpPr/>
            <p:nvPr/>
          </p:nvSpPr>
          <p:spPr>
            <a:xfrm>
              <a:off x="5527928" y="4428612"/>
              <a:ext cx="5106616" cy="95410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科学社会主义基本原则与中国特色社会主义</a:t>
              </a:r>
            </a:p>
          </p:txBody>
        </p:sp>
      </p:grpSp>
      <p:grpSp>
        <p:nvGrpSpPr>
          <p:cNvPr id="9" name="组合 8">
            <a:extLst>
              <a:ext uri="{FF2B5EF4-FFF2-40B4-BE49-F238E27FC236}">
                <a16:creationId xmlns:a16="http://schemas.microsoft.com/office/drawing/2014/main" xmlns="" id="{76DBAAB1-A06E-47BE-BEE3-A6386FA1AB87}"/>
              </a:ext>
            </a:extLst>
          </p:cNvPr>
          <p:cNvGrpSpPr/>
          <p:nvPr/>
        </p:nvGrpSpPr>
        <p:grpSpPr>
          <a:xfrm>
            <a:off x="1058875" y="2889765"/>
            <a:ext cx="9833233" cy="1015663"/>
            <a:chOff x="1283945" y="2888822"/>
            <a:chExt cx="9833233"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5" y="2888822"/>
              <a:ext cx="9833233" cy="1015663"/>
              <a:chOff x="1041963" y="994023"/>
              <a:chExt cx="9833233"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3" y="994023"/>
                <a:ext cx="983323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矩形 35">
                <a:extLst>
                  <a:ext uri="{FF2B5EF4-FFF2-40B4-BE49-F238E27FC236}">
                    <a16:creationId xmlns:a16="http://schemas.microsoft.com/office/drawing/2014/main" xmlns=""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5" action="ppaction://hlinksldjump"/>
              <a:extLst>
                <a:ext uri="{FF2B5EF4-FFF2-40B4-BE49-F238E27FC236}">
                  <a16:creationId xmlns:a16="http://schemas.microsoft.com/office/drawing/2014/main" xmlns="" id="{75A45FE1-C30D-4C7D-BD2A-5A0BB2263892}"/>
                </a:ext>
              </a:extLst>
            </p:cNvPr>
            <p:cNvSpPr/>
            <p:nvPr/>
          </p:nvSpPr>
          <p:spPr>
            <a:xfrm>
              <a:off x="4770178" y="3134522"/>
              <a:ext cx="5424958"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正确把握科学社会主义基本原则</a:t>
              </a:r>
            </a:p>
          </p:txBody>
        </p:sp>
      </p:grpSp>
      <p:grpSp>
        <p:nvGrpSpPr>
          <p:cNvPr id="2" name="组合 1">
            <a:extLst>
              <a:ext uri="{FF2B5EF4-FFF2-40B4-BE49-F238E27FC236}">
                <a16:creationId xmlns:a16="http://schemas.microsoft.com/office/drawing/2014/main" xmlns="" id="{0F7F3DC2-222F-44F9-8F28-9D1F274238C8}"/>
              </a:ext>
            </a:extLst>
          </p:cNvPr>
          <p:cNvGrpSpPr/>
          <p:nvPr/>
        </p:nvGrpSpPr>
        <p:grpSpPr>
          <a:xfrm>
            <a:off x="337931" y="1259017"/>
            <a:ext cx="9480006" cy="1031052"/>
            <a:chOff x="337931" y="727576"/>
            <a:chExt cx="9480006" cy="1031052"/>
          </a:xfrm>
        </p:grpSpPr>
        <p:grpSp>
          <p:nvGrpSpPr>
            <p:cNvPr id="7" name="组合 6">
              <a:extLst>
                <a:ext uri="{FF2B5EF4-FFF2-40B4-BE49-F238E27FC236}">
                  <a16:creationId xmlns:a16="http://schemas.microsoft.com/office/drawing/2014/main" xmlns="" id="{7E2342E8-CC9A-4F42-8B59-D5C3E65AAE7E}"/>
                </a:ext>
              </a:extLst>
            </p:cNvPr>
            <p:cNvGrpSpPr/>
            <p:nvPr/>
          </p:nvGrpSpPr>
          <p:grpSpPr>
            <a:xfrm>
              <a:off x="337931" y="727576"/>
              <a:ext cx="9480006" cy="1015663"/>
              <a:chOff x="1041966" y="994023"/>
              <a:chExt cx="9480006" cy="1015663"/>
            </a:xfrm>
          </p:grpSpPr>
          <p:sp>
            <p:nvSpPr>
              <p:cNvPr id="6" name="平行四边形 5">
                <a:extLst>
                  <a:ext uri="{FF2B5EF4-FFF2-40B4-BE49-F238E27FC236}">
                    <a16:creationId xmlns:a16="http://schemas.microsoft.com/office/drawing/2014/main" xmlns="" id="{5581663E-4EC9-47CE-804A-3E9878971754}"/>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xmlns="" id="{AF052D45-B158-442B-BA78-B27D4D33D697}"/>
                  </a:ext>
                </a:extLst>
              </p:cNvPr>
              <p:cNvSpPr/>
              <p:nvPr/>
            </p:nvSpPr>
            <p:spPr>
              <a:xfrm>
                <a:off x="3176314" y="1035812"/>
                <a:ext cx="7345658" cy="870431"/>
              </a:xfrm>
              <a:prstGeom prst="rect">
                <a:avLst/>
              </a:prstGeom>
            </p:spPr>
            <p:txBody>
              <a:bodyPr wrap="square">
                <a:spAutoFit/>
              </a:bodyPr>
              <a:lstStyle/>
              <a:p>
                <a:pPr marL="0" marR="0" lvl="0" indent="0" algn="just" defTabSz="914400" rtl="0" eaLnBrk="1" fontAlgn="auto" latinLnBrk="0" hangingPunct="1">
                  <a:lnSpc>
                    <a:spcPct val="114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en-US" altLang="zh-CN"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51" name="矩形 50">
              <a:hlinkClick r:id="rId6" action="ppaction://hlinksldjump"/>
              <a:extLst>
                <a:ext uri="{FF2B5EF4-FFF2-40B4-BE49-F238E27FC236}">
                  <a16:creationId xmlns:a16="http://schemas.microsoft.com/office/drawing/2014/main" xmlns="" id="{F9A17F31-39A7-4189-9FE8-64D32D004F10}"/>
                </a:ext>
              </a:extLst>
            </p:cNvPr>
            <p:cNvSpPr/>
            <p:nvPr/>
          </p:nvSpPr>
          <p:spPr>
            <a:xfrm>
              <a:off x="3811775" y="804521"/>
              <a:ext cx="5128219" cy="95410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科学社会主义基本原则及其主要内容</a:t>
              </a: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902009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80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箭头: 五边形 17">
            <a:extLst>
              <a:ext uri="{FF2B5EF4-FFF2-40B4-BE49-F238E27FC236}">
                <a16:creationId xmlns:a16="http://schemas.microsoft.com/office/drawing/2014/main" xmlns="" id="{A875F3F1-85EB-4FB2-9253-6C8906752D08}"/>
              </a:ext>
            </a:extLst>
          </p:cNvPr>
          <p:cNvSpPr/>
          <p:nvPr/>
        </p:nvSpPr>
        <p:spPr>
          <a:xfrm>
            <a:off x="1997073" y="458489"/>
            <a:ext cx="8230408" cy="699352"/>
          </a:xfrm>
          <a:prstGeom prst="homePlat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2021</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年</a:t>
            </a: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6</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月，</a:t>
            </a: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人民日报</a:t>
            </a:r>
            <a:r>
              <a:rPr kumimoji="0" lang="en-US" altLang="zh-CN" sz="2400" b="0" i="0" u="none" strike="noStrike" kern="1200" cap="none" spc="0" normalizeH="0" baseline="0" noProof="0" dirty="0">
                <a:ln>
                  <a:noFill/>
                </a:ln>
                <a:solidFill>
                  <a:prstClr val="white"/>
                </a:solidFill>
                <a:effectLst/>
                <a:uLnTx/>
                <a:uFillTx/>
                <a:latin typeface="微软雅黑"/>
                <a:ea typeface="Microsoft YaHei"/>
                <a:cs typeface="+mn-cs"/>
              </a:rPr>
              <a:t>》</a:t>
            </a: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连发两篇重磅宣言</a:t>
            </a:r>
          </a:p>
        </p:txBody>
      </p:sp>
      <p:pic>
        <p:nvPicPr>
          <p:cNvPr id="13" name="图片 12">
            <a:extLst>
              <a:ext uri="{FF2B5EF4-FFF2-40B4-BE49-F238E27FC236}">
                <a16:creationId xmlns:a16="http://schemas.microsoft.com/office/drawing/2014/main" xmlns="" id="{99F91EB1-94B8-44F7-92F9-81CD72C6B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576" y="1277420"/>
            <a:ext cx="3631032" cy="5130613"/>
          </a:xfrm>
          <a:prstGeom prst="rect">
            <a:avLst/>
          </a:prstGeom>
        </p:spPr>
      </p:pic>
      <p:pic>
        <p:nvPicPr>
          <p:cNvPr id="3080" name="Picture 8">
            <a:extLst>
              <a:ext uri="{FF2B5EF4-FFF2-40B4-BE49-F238E27FC236}">
                <a16:creationId xmlns:a16="http://schemas.microsoft.com/office/drawing/2014/main" xmlns="" id="{5409542C-A569-467F-9924-FEB793350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192" y="1284673"/>
            <a:ext cx="3542480" cy="508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3679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31480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14">
            <a:extLst>
              <a:ext uri="{FF2B5EF4-FFF2-40B4-BE49-F238E27FC236}">
                <a16:creationId xmlns:a16="http://schemas.microsoft.com/office/drawing/2014/main" xmlns="" id="{F94D910A-56D0-48B5-9626-D05A47008EF4}"/>
              </a:ext>
            </a:extLst>
          </p:cNvPr>
          <p:cNvGrpSpPr/>
          <p:nvPr/>
        </p:nvGrpSpPr>
        <p:grpSpPr>
          <a:xfrm>
            <a:off x="1454325" y="611330"/>
            <a:ext cx="9258490" cy="1111402"/>
            <a:chOff x="968991" y="458489"/>
            <a:chExt cx="9258490" cy="699352"/>
          </a:xfrm>
        </p:grpSpPr>
        <p:sp>
          <p:nvSpPr>
            <p:cNvPr id="29" name="箭头: 五边形 28">
              <a:extLst>
                <a:ext uri="{FF2B5EF4-FFF2-40B4-BE49-F238E27FC236}">
                  <a16:creationId xmlns:a16="http://schemas.microsoft.com/office/drawing/2014/main" xmlns="" id="{65664C13-A8A5-4BB0-B5AC-896746060BAD}"/>
                </a:ext>
              </a:extLst>
            </p:cNvPr>
            <p:cNvSpPr/>
            <p:nvPr/>
          </p:nvSpPr>
          <p:spPr>
            <a:xfrm>
              <a:off x="1997073" y="458489"/>
              <a:ext cx="8230408" cy="699352"/>
            </a:xfrm>
            <a:prstGeom prst="homePlat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prstClr val="white"/>
                  </a:solidFill>
                  <a:latin typeface="微软雅黑"/>
                  <a:ea typeface="Microsoft YaHei"/>
                </a:rPr>
                <a:t>结合上节课所学知识，思考如何理解这两个</a:t>
              </a:r>
              <a:endParaRPr lang="en-US" altLang="zh-CN" sz="2400" dirty="0">
                <a:solidFill>
                  <a:prstClr val="white"/>
                </a:solidFill>
                <a:latin typeface="微软雅黑"/>
                <a:ea typeface="Microsoft YaHei"/>
              </a:endParaRPr>
            </a:p>
            <a:p>
              <a:pPr lvl="0" algn="ctr"/>
              <a:r>
                <a:rPr lang="zh-CN" altLang="en-US" sz="3200" dirty="0">
                  <a:solidFill>
                    <a:prstClr val="white"/>
                  </a:solidFill>
                </a:rPr>
                <a:t>“</a:t>
              </a:r>
              <a:r>
                <a:rPr lang="zh-CN" altLang="en-US" sz="3200" dirty="0">
                  <a:solidFill>
                    <a:prstClr val="white"/>
                  </a:solidFill>
                  <a:latin typeface="微软雅黑"/>
                  <a:ea typeface="Microsoft YaHei"/>
                </a:rPr>
                <a:t>没有辜负”</a:t>
              </a:r>
              <a:r>
                <a:rPr lang="zh-CN" altLang="en-US" sz="2400" dirty="0">
                  <a:solidFill>
                    <a:prstClr val="white"/>
                  </a:solidFill>
                  <a:latin typeface="微软雅黑"/>
                  <a:ea typeface="Microsoft YaHei"/>
                </a:rPr>
                <a:t>？</a:t>
              </a:r>
              <a:endPar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endParaRPr>
            </a:p>
          </p:txBody>
        </p:sp>
        <p:sp>
          <p:nvSpPr>
            <p:cNvPr id="14" name="动作按钮: 帮助 13">
              <a:hlinkClick r:id="" action="ppaction://noaction" highlightClick="1"/>
              <a:extLst>
                <a:ext uri="{FF2B5EF4-FFF2-40B4-BE49-F238E27FC236}">
                  <a16:creationId xmlns:a16="http://schemas.microsoft.com/office/drawing/2014/main" xmlns="" id="{34858CB6-BC5D-47D6-9DF4-0EE430530C91}"/>
                </a:ext>
              </a:extLst>
            </p:cNvPr>
            <p:cNvSpPr/>
            <p:nvPr/>
          </p:nvSpPr>
          <p:spPr>
            <a:xfrm>
              <a:off x="968991" y="464604"/>
              <a:ext cx="777922" cy="680538"/>
            </a:xfrm>
            <a:prstGeom prst="actionButtonHelp">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7" name="图示 16">
            <a:extLst>
              <a:ext uri="{FF2B5EF4-FFF2-40B4-BE49-F238E27FC236}">
                <a16:creationId xmlns:a16="http://schemas.microsoft.com/office/drawing/2014/main" xmlns="" id="{906BC440-4E8A-4B93-B31E-20F06B7B289B}"/>
              </a:ext>
            </a:extLst>
          </p:cNvPr>
          <p:cNvGraphicFramePr/>
          <p:nvPr>
            <p:extLst>
              <p:ext uri="{D42A27DB-BD31-4B8C-83A1-F6EECF244321}">
                <p14:modId xmlns:p14="http://schemas.microsoft.com/office/powerpoint/2010/main" val="2763921470"/>
              </p:ext>
            </p:extLst>
          </p:nvPr>
        </p:nvGraphicFramePr>
        <p:xfrm>
          <a:off x="1663983" y="2047591"/>
          <a:ext cx="9048832" cy="3031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 name="文本框 1">
            <a:extLst>
              <a:ext uri="{FF2B5EF4-FFF2-40B4-BE49-F238E27FC236}">
                <a16:creationId xmlns:a16="http://schemas.microsoft.com/office/drawing/2014/main" xmlns="" id="{EEB66BE2-FE4C-4025-93A9-756C34F0B159}"/>
              </a:ext>
            </a:extLst>
          </p:cNvPr>
          <p:cNvSpPr txBox="1">
            <a:spLocks noChangeArrowheads="1"/>
          </p:cNvSpPr>
          <p:nvPr/>
        </p:nvSpPr>
        <p:spPr bwMode="auto">
          <a:xfrm>
            <a:off x="1295663" y="5291526"/>
            <a:ext cx="978547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dirty="0">
                <a:solidFill>
                  <a:prstClr val="black"/>
                </a:solidFill>
                <a:latin typeface="微软雅黑" panose="020B0503020204020204" pitchFamily="34" charset="-122"/>
                <a:sym typeface="微软雅黑" panose="020B0503020204020204" pitchFamily="34" charset="-122"/>
              </a:rPr>
              <a:t>那么，社会主义有什么好，值得中国全力奔赴？本节课就来探讨一下科学社会主义好在哪。</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extLst>
      <p:ext uri="{BB962C8B-B14F-4D97-AF65-F5344CB8AC3E}">
        <p14:creationId xmlns:p14="http://schemas.microsoft.com/office/powerpoint/2010/main" val="14742806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 calcmode="lin" valueType="num">
                                      <p:cBhvr>
                                        <p:cTn id="14" dur="1000" fill="hold"/>
                                        <p:tgtEl>
                                          <p:spTgt spid="38"/>
                                        </p:tgtEl>
                                        <p:attrNameLst>
                                          <p:attrName>style.rotation</p:attrName>
                                        </p:attrNameLst>
                                      </p:cBhvr>
                                      <p:tavLst>
                                        <p:tav tm="0">
                                          <p:val>
                                            <p:fltVal val="90"/>
                                          </p:val>
                                        </p:tav>
                                        <p:tav tm="100000">
                                          <p:val>
                                            <p:fltVal val="0"/>
                                          </p:val>
                                        </p:tav>
                                      </p:tavLst>
                                    </p:anim>
                                    <p:animEffect transition="in" filter="fade">
                                      <p:cBhvr>
                                        <p:cTn id="15"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CEFC9077-0B2B-4354-BB6E-B075AF444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92" y="2333377"/>
            <a:ext cx="11776533" cy="4058956"/>
          </a:xfrm>
          <a:prstGeom prst="rect">
            <a:avLst/>
          </a:prstGeom>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ea typeface="微软雅黑" panose="020B0503020204020204" pitchFamily="34" charset="-122"/>
              </a:rPr>
              <a:t>一、科学社会主义基本原则及其主要内容</a:t>
            </a:r>
          </a:p>
        </p:txBody>
      </p:sp>
      <p:sp>
        <p:nvSpPr>
          <p:cNvPr id="23" name="文本框 1">
            <a:extLst>
              <a:ext uri="{FF2B5EF4-FFF2-40B4-BE49-F238E27FC236}">
                <a16:creationId xmlns:a16="http://schemas.microsoft.com/office/drawing/2014/main" xmlns="" id="{C1A73183-2C42-4594-B620-E2A951882726}"/>
              </a:ext>
            </a:extLst>
          </p:cNvPr>
          <p:cNvSpPr txBox="1">
            <a:spLocks noChangeArrowheads="1"/>
          </p:cNvSpPr>
          <p:nvPr/>
        </p:nvSpPr>
        <p:spPr bwMode="auto">
          <a:xfrm>
            <a:off x="602299" y="911351"/>
            <a:ext cx="10987402" cy="131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3200" b="1" dirty="0">
                <a:solidFill>
                  <a:srgbClr val="B26A37"/>
                </a:solidFill>
                <a:latin typeface="微软雅黑" panose="020B0503020204020204" pitchFamily="34" charset="-122"/>
                <a:sym typeface="微软雅黑" panose="020B0503020204020204" pitchFamily="34" charset="-122"/>
              </a:rPr>
              <a:t>科学社会主义基本原则</a:t>
            </a:r>
            <a:r>
              <a:rPr lang="zh-CN" altLang="en-US" sz="2400" dirty="0">
                <a:solidFill>
                  <a:prstClr val="black"/>
                </a:solidFill>
                <a:latin typeface="微软雅黑" panose="020B0503020204020204" pitchFamily="34" charset="-122"/>
                <a:sym typeface="微软雅黑" panose="020B0503020204020204" pitchFamily="34" charset="-122"/>
              </a:rPr>
              <a:t>是社会主义事业发展规律的集中体现，是马克思主义政党领导人民进行社会主义革命、建设、改革的基本遵循。</a:t>
            </a:r>
            <a:endParaRPr kumimoji="0" lang="en-US" altLang="zh-CN"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 name="图片 8">
            <a:hlinkClick r:id="rId4" action="ppaction://hlinksldjump"/>
            <a:extLst>
              <a:ext uri="{FF2B5EF4-FFF2-40B4-BE49-F238E27FC236}">
                <a16:creationId xmlns:a16="http://schemas.microsoft.com/office/drawing/2014/main" xmlns="" id="{FC43E3BD-2764-49D4-95F6-1DAF2C014A2A}"/>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3398394"/>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26">
            <a:extLst>
              <a:ext uri="{FF2B5EF4-FFF2-40B4-BE49-F238E27FC236}">
                <a16:creationId xmlns:a16="http://schemas.microsoft.com/office/drawing/2014/main" xmlns="" id="{8E97F6D4-EBA3-4034-ADBB-F658EA0C26D7}"/>
              </a:ext>
            </a:extLst>
          </p:cNvPr>
          <p:cNvSpPr/>
          <p:nvPr/>
        </p:nvSpPr>
        <p:spPr>
          <a:xfrm>
            <a:off x="5789385" y="2914938"/>
            <a:ext cx="5640369" cy="3271173"/>
          </a:xfrm>
          <a:prstGeom prst="rect">
            <a:avLst/>
          </a:prstGeom>
          <a:solidFill>
            <a:srgbClr val="A15E07"/>
          </a:solidFill>
          <a:ln w="12700" cap="flat">
            <a:noFill/>
            <a:miter lim="400000"/>
          </a:ln>
          <a:effectLst>
            <a:outerShdw blurRad="63500" sx="102000" sy="102000" algn="ctr" rotWithShape="0">
              <a:prstClr val="black">
                <a:alpha val="40000"/>
              </a:prstClr>
            </a:outerShdw>
          </a:effectLst>
        </p:spPr>
        <p:txBody>
          <a:bodyPr wrap="square" lIns="50800" tIns="50800" rIns="50800" bIns="50800" numCol="1" anchor="ctr">
            <a:noAutofit/>
          </a:bodyPr>
          <a:lstStyle/>
          <a:p>
            <a:pPr marL="0" marR="0" lvl="0" indent="0" defTabSz="2286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字魂95号-手刻宋" panose="00000500000000000000" pitchFamily="2" charset="-122"/>
              <a:ea typeface="字魂95号-手刻宋" panose="00000500000000000000" pitchFamily="2" charset="-122"/>
              <a:cs typeface="思源宋体" panose="02020400000000000000" charset="-122"/>
              <a:sym typeface="字魂95号-手刻宋" panose="00000500000000000000" pitchFamily="2" charset="-122"/>
            </a:endParaRPr>
          </a:p>
        </p:txBody>
      </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7" name="文本框 1">
            <a:extLst>
              <a:ext uri="{FF2B5EF4-FFF2-40B4-BE49-F238E27FC236}">
                <a16:creationId xmlns:a16="http://schemas.microsoft.com/office/drawing/2014/main" xmlns="" id="{DB694575-42F8-4DE6-BECB-578B7997740F}"/>
              </a:ext>
            </a:extLst>
          </p:cNvPr>
          <p:cNvSpPr txBox="1">
            <a:spLocks noChangeArrowheads="1"/>
          </p:cNvSpPr>
          <p:nvPr/>
        </p:nvSpPr>
        <p:spPr bwMode="auto">
          <a:xfrm>
            <a:off x="889000" y="3429000"/>
            <a:ext cx="4439801"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dirty="0">
                <a:solidFill>
                  <a:prstClr val="black"/>
                </a:solidFill>
                <a:latin typeface="微软雅黑" panose="020B0503020204020204" pitchFamily="34" charset="-122"/>
                <a:sym typeface="微软雅黑" panose="020B0503020204020204" pitchFamily="34" charset="-122"/>
              </a:rPr>
              <a:t>“资本主义必然灭亡，社会主义必然胜利”是科学社会主义的</a:t>
            </a:r>
            <a:r>
              <a:rPr lang="zh-CN" altLang="en-US" sz="2400" b="1" dirty="0">
                <a:solidFill>
                  <a:srgbClr val="B26A37"/>
                </a:solidFill>
                <a:latin typeface="微软雅黑" panose="020B0503020204020204" pitchFamily="34" charset="-122"/>
                <a:sym typeface="微软雅黑" panose="020B0503020204020204" pitchFamily="34" charset="-122"/>
              </a:rPr>
              <a:t>核心命题</a:t>
            </a:r>
            <a:r>
              <a:rPr lang="zh-CN" altLang="en-US" sz="2400" dirty="0">
                <a:latin typeface="微软雅黑" panose="020B0503020204020204" pitchFamily="34" charset="-122"/>
                <a:sym typeface="微软雅黑" panose="020B0503020204020204" pitchFamily="34" charset="-122"/>
              </a:rPr>
              <a:t>，是共产主义理想信念的</a:t>
            </a:r>
            <a:r>
              <a:rPr lang="zh-CN" altLang="en-US" sz="2400" b="1" dirty="0">
                <a:solidFill>
                  <a:srgbClr val="B26A37"/>
                </a:solidFill>
                <a:latin typeface="微软雅黑" panose="020B0503020204020204" pitchFamily="34" charset="-122"/>
                <a:sym typeface="微软雅黑" panose="020B0503020204020204" pitchFamily="34" charset="-122"/>
              </a:rPr>
              <a:t>核心要义</a:t>
            </a:r>
            <a:r>
              <a:rPr lang="zh-CN" altLang="en-US" sz="2400" dirty="0">
                <a:solidFill>
                  <a:prstClr val="black"/>
                </a:solidFill>
                <a:latin typeface="微软雅黑" panose="020B0503020204020204" pitchFamily="34" charset="-122"/>
                <a:sym typeface="微软雅黑" panose="020B0503020204020204" pitchFamily="34" charset="-122"/>
              </a:rPr>
              <a:t>。</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 name="文本框 1">
            <a:extLst>
              <a:ext uri="{FF2B5EF4-FFF2-40B4-BE49-F238E27FC236}">
                <a16:creationId xmlns:a16="http://schemas.microsoft.com/office/drawing/2014/main" xmlns="" id="{83FCC1B5-6123-4205-99E2-12AE086B5600}"/>
              </a:ext>
            </a:extLst>
          </p:cNvPr>
          <p:cNvSpPr txBox="1">
            <a:spLocks noChangeArrowheads="1"/>
          </p:cNvSpPr>
          <p:nvPr/>
        </p:nvSpPr>
        <p:spPr bwMode="auto">
          <a:xfrm>
            <a:off x="6321343" y="3218907"/>
            <a:ext cx="4576452" cy="242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342900" lvl="0" indent="-342900" algn="just" eaLnBrk="1" hangingPunct="1">
              <a:lnSpc>
                <a:spcPct val="150000"/>
              </a:lnSpc>
              <a:spcBef>
                <a:spcPts val="1400"/>
              </a:spcBef>
              <a:buClr>
                <a:schemeClr val="bg1"/>
              </a:buClr>
              <a:buFont typeface="Wingdings" panose="05000000000000000000" pitchFamily="2" charset="2"/>
              <a:buChar char="l"/>
              <a:defRPr/>
            </a:pPr>
            <a:r>
              <a:rPr lang="zh-CN" altLang="en-US" sz="2400" dirty="0">
                <a:solidFill>
                  <a:schemeClr val="bg1"/>
                </a:solidFill>
                <a:latin typeface="微软雅黑" panose="020B0503020204020204" pitchFamily="34" charset="-122"/>
                <a:sym typeface="微软雅黑" panose="020B0503020204020204" pitchFamily="34" charset="-122"/>
              </a:rPr>
              <a:t>“两个必然”的</a:t>
            </a:r>
            <a:r>
              <a:rPr lang="zh-CN" altLang="en-US" sz="2400" b="1" dirty="0">
                <a:solidFill>
                  <a:schemeClr val="bg1"/>
                </a:solidFill>
                <a:latin typeface="微软雅黑" panose="020B0503020204020204" pitchFamily="34" charset="-122"/>
                <a:sym typeface="微软雅黑" panose="020B0503020204020204" pitchFamily="34" charset="-122"/>
              </a:rPr>
              <a:t>根本依据</a:t>
            </a:r>
            <a:r>
              <a:rPr lang="zh-CN" altLang="en-US" sz="2400" dirty="0">
                <a:solidFill>
                  <a:schemeClr val="bg1"/>
                </a:solidFill>
                <a:latin typeface="微软雅黑" panose="020B0503020204020204" pitchFamily="34" charset="-122"/>
                <a:sym typeface="微软雅黑" panose="020B0503020204020204" pitchFamily="34" charset="-122"/>
              </a:rPr>
              <a:t>是人类社会发展规律</a:t>
            </a:r>
            <a:endParaRPr lang="en-US" altLang="zh-CN" sz="2400" dirty="0">
              <a:solidFill>
                <a:schemeClr val="bg1"/>
              </a:solidFill>
              <a:latin typeface="微软雅黑" panose="020B0503020204020204" pitchFamily="34" charset="-122"/>
              <a:sym typeface="微软雅黑" panose="020B0503020204020204" pitchFamily="34" charset="-122"/>
            </a:endParaRPr>
          </a:p>
          <a:p>
            <a:pPr marL="342900" lvl="0" indent="-342900" algn="just" eaLnBrk="1" hangingPunct="1">
              <a:lnSpc>
                <a:spcPct val="150000"/>
              </a:lnSpc>
              <a:spcBef>
                <a:spcPts val="1400"/>
              </a:spcBef>
              <a:buClr>
                <a:schemeClr val="bg1"/>
              </a:buClr>
              <a:buFont typeface="Wingdings" panose="05000000000000000000" pitchFamily="2" charset="2"/>
              <a:buChar char="l"/>
              <a:defRPr/>
            </a:pPr>
            <a:r>
              <a:rPr lang="zh-CN" altLang="en-US" sz="2400" dirty="0">
                <a:solidFill>
                  <a:schemeClr val="bg1"/>
                </a:solidFill>
                <a:latin typeface="微软雅黑" panose="020B0503020204020204" pitchFamily="34" charset="-122"/>
                <a:sym typeface="微软雅黑" panose="020B0503020204020204" pitchFamily="34" charset="-122"/>
              </a:rPr>
              <a:t>“两个必然”的实现需要相应的</a:t>
            </a:r>
            <a:r>
              <a:rPr lang="zh-CN" altLang="en-US" sz="2400" b="1" dirty="0">
                <a:solidFill>
                  <a:schemeClr val="bg1"/>
                </a:solidFill>
                <a:latin typeface="微软雅黑" panose="020B0503020204020204" pitchFamily="34" charset="-122"/>
                <a:sym typeface="微软雅黑" panose="020B0503020204020204" pitchFamily="34" charset="-122"/>
              </a:rPr>
              <a:t>历史条件</a:t>
            </a:r>
            <a:r>
              <a:rPr lang="zh-CN" altLang="en-US" sz="2400" dirty="0">
                <a:solidFill>
                  <a:schemeClr val="bg1"/>
                </a:solidFill>
                <a:latin typeface="微软雅黑" panose="020B0503020204020204" pitchFamily="34" charset="-122"/>
                <a:sym typeface="微软雅黑" panose="020B0503020204020204" pitchFamily="34" charset="-122"/>
              </a:rPr>
              <a:t>（“两个决不会”）</a:t>
            </a:r>
          </a:p>
        </p:txBody>
      </p:sp>
      <p:grpSp>
        <p:nvGrpSpPr>
          <p:cNvPr id="2" name="组合 1">
            <a:extLst>
              <a:ext uri="{FF2B5EF4-FFF2-40B4-BE49-F238E27FC236}">
                <a16:creationId xmlns:a16="http://schemas.microsoft.com/office/drawing/2014/main" xmlns="" id="{ECA2AEFB-F650-4B90-836C-60B579FF45C8}"/>
              </a:ext>
            </a:extLst>
          </p:cNvPr>
          <p:cNvGrpSpPr/>
          <p:nvPr/>
        </p:nvGrpSpPr>
        <p:grpSpPr>
          <a:xfrm>
            <a:off x="2509096" y="1509818"/>
            <a:ext cx="7173808" cy="609204"/>
            <a:chOff x="683637" y="2393974"/>
            <a:chExt cx="2388154" cy="609204"/>
          </a:xfrm>
        </p:grpSpPr>
        <p:sp>
          <p:nvSpPr>
            <p:cNvPr id="10" name="Rectangle 22">
              <a:extLst>
                <a:ext uri="{FF2B5EF4-FFF2-40B4-BE49-F238E27FC236}">
                  <a16:creationId xmlns:a16="http://schemas.microsoft.com/office/drawing/2014/main" xmlns="" id="{76E1EDDA-AFDA-4800-8F5A-A9EADB433788}"/>
                </a:ext>
              </a:extLst>
            </p:cNvPr>
            <p:cNvSpPr/>
            <p:nvPr/>
          </p:nvSpPr>
          <p:spPr>
            <a:xfrm>
              <a:off x="683637" y="2470332"/>
              <a:ext cx="2388154" cy="532846"/>
            </a:xfrm>
            <a:prstGeom prst="rect">
              <a:avLst/>
            </a:prstGeom>
            <a:solidFill>
              <a:srgbClr val="F7ECE5"/>
            </a:solidFill>
            <a:ln w="5715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eaLnBrk="1" hangingPunct="1">
                <a:defRPr/>
              </a:pPr>
              <a:r>
                <a:rPr lang="zh-CN" altLang="en-US" sz="2400" b="1" dirty="0">
                  <a:latin typeface="微软雅黑" panose="020B0503020204020204" pitchFamily="34" charset="-122"/>
                  <a:ea typeface="Microsoft YaHei"/>
                </a:rPr>
                <a:t>第一，资本主义必然灭亡，社会主义必然胜利</a:t>
              </a:r>
            </a:p>
          </p:txBody>
        </p:sp>
        <p:sp>
          <p:nvSpPr>
            <p:cNvPr id="11" name="Rectangle 23">
              <a:extLst>
                <a:ext uri="{FF2B5EF4-FFF2-40B4-BE49-F238E27FC236}">
                  <a16:creationId xmlns:a16="http://schemas.microsoft.com/office/drawing/2014/main" xmlns="" id="{FFDDE126-CFF1-480F-9722-D7DC4AB6D99A}"/>
                </a:ext>
              </a:extLst>
            </p:cNvPr>
            <p:cNvSpPr/>
            <p:nvPr/>
          </p:nvSpPr>
          <p:spPr>
            <a:xfrm>
              <a:off x="683637" y="2393974"/>
              <a:ext cx="2388154" cy="76356"/>
            </a:xfrm>
            <a:prstGeom prst="rect">
              <a:avLst/>
            </a:prstGeom>
            <a:gradFill flip="none" rotWithShape="1">
              <a:gsLst>
                <a:gs pos="0">
                  <a:srgbClr val="B26A37"/>
                </a:gs>
                <a:gs pos="50000">
                  <a:srgbClr val="7C4926"/>
                </a:gs>
                <a:gs pos="100000">
                  <a:srgbClr val="B26A37"/>
                </a:gs>
              </a:gsLst>
              <a:path path="circle">
                <a:fillToRect l="100000" t="100000"/>
              </a:path>
              <a:tileRect r="-100000" b="-100000"/>
            </a:gra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Tree>
    <p:extLst>
      <p:ext uri="{BB962C8B-B14F-4D97-AF65-F5344CB8AC3E}">
        <p14:creationId xmlns:p14="http://schemas.microsoft.com/office/powerpoint/2010/main" val="2848672076"/>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grpSp>
        <p:nvGrpSpPr>
          <p:cNvPr id="7" name="组合 6">
            <a:extLst>
              <a:ext uri="{FF2B5EF4-FFF2-40B4-BE49-F238E27FC236}">
                <a16:creationId xmlns:a16="http://schemas.microsoft.com/office/drawing/2014/main" xmlns="" id="{BC774F25-3727-4CA0-8880-5FB5817277C3}"/>
              </a:ext>
            </a:extLst>
          </p:cNvPr>
          <p:cNvGrpSpPr/>
          <p:nvPr/>
        </p:nvGrpSpPr>
        <p:grpSpPr>
          <a:xfrm>
            <a:off x="1203779" y="1411615"/>
            <a:ext cx="9784443" cy="1055582"/>
            <a:chOff x="683637" y="2393974"/>
            <a:chExt cx="2388154" cy="1055582"/>
          </a:xfrm>
        </p:grpSpPr>
        <p:sp>
          <p:nvSpPr>
            <p:cNvPr id="8" name="Rectangle 22">
              <a:extLst>
                <a:ext uri="{FF2B5EF4-FFF2-40B4-BE49-F238E27FC236}">
                  <a16:creationId xmlns:a16="http://schemas.microsoft.com/office/drawing/2014/main" xmlns="" id="{0F4DAC9F-5F34-4DD8-840A-E5E9BA80E90B}"/>
                </a:ext>
              </a:extLst>
            </p:cNvPr>
            <p:cNvSpPr/>
            <p:nvPr/>
          </p:nvSpPr>
          <p:spPr>
            <a:xfrm>
              <a:off x="683637" y="2470332"/>
              <a:ext cx="2388154" cy="979224"/>
            </a:xfrm>
            <a:prstGeom prst="rect">
              <a:avLst/>
            </a:prstGeom>
            <a:solidFill>
              <a:srgbClr val="F7ECE5"/>
            </a:solidFill>
            <a:ln w="5715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eaLnBrk="1" hangingPunct="1">
                <a:lnSpc>
                  <a:spcPct val="120000"/>
                </a:lnSpc>
                <a:defRPr/>
              </a:pPr>
              <a:r>
                <a:rPr lang="zh-CN" altLang="en-US" sz="2400" b="1" dirty="0">
                  <a:latin typeface="微软雅黑" panose="020B0503020204020204" pitchFamily="34" charset="-122"/>
                  <a:ea typeface="Microsoft YaHei"/>
                </a:rPr>
                <a:t>第二，无产阶级是最先进最革命的阶级，肩负着推翻资本主义旧世界、建立社会主义和共产主义新世界的历史使命</a:t>
              </a:r>
            </a:p>
          </p:txBody>
        </p:sp>
        <p:sp>
          <p:nvSpPr>
            <p:cNvPr id="9" name="Rectangle 23">
              <a:extLst>
                <a:ext uri="{FF2B5EF4-FFF2-40B4-BE49-F238E27FC236}">
                  <a16:creationId xmlns:a16="http://schemas.microsoft.com/office/drawing/2014/main" xmlns="" id="{1AC91565-38FE-414F-9853-F3391B8FECBD}"/>
                </a:ext>
              </a:extLst>
            </p:cNvPr>
            <p:cNvSpPr/>
            <p:nvPr/>
          </p:nvSpPr>
          <p:spPr>
            <a:xfrm>
              <a:off x="683637" y="2393974"/>
              <a:ext cx="2388154" cy="76356"/>
            </a:xfrm>
            <a:prstGeom prst="rect">
              <a:avLst/>
            </a:prstGeom>
            <a:gradFill flip="none" rotWithShape="1">
              <a:gsLst>
                <a:gs pos="0">
                  <a:srgbClr val="B26A37"/>
                </a:gs>
                <a:gs pos="50000">
                  <a:srgbClr val="7C4926"/>
                </a:gs>
                <a:gs pos="100000">
                  <a:srgbClr val="B26A37"/>
                </a:gs>
              </a:gsLst>
              <a:path path="circle">
                <a:fillToRect l="100000" t="100000"/>
              </a:path>
              <a:tileRect r="-100000" b="-100000"/>
            </a:gra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grpSp>
        <p:nvGrpSpPr>
          <p:cNvPr id="4" name="组合 3">
            <a:extLst>
              <a:ext uri="{FF2B5EF4-FFF2-40B4-BE49-F238E27FC236}">
                <a16:creationId xmlns:a16="http://schemas.microsoft.com/office/drawing/2014/main" xmlns="" id="{366425A6-D31F-4096-A300-0ACC729CA173}"/>
              </a:ext>
            </a:extLst>
          </p:cNvPr>
          <p:cNvGrpSpPr/>
          <p:nvPr/>
        </p:nvGrpSpPr>
        <p:grpSpPr>
          <a:xfrm>
            <a:off x="2887539" y="3725740"/>
            <a:ext cx="2228776" cy="2228007"/>
            <a:chOff x="6851418" y="2006845"/>
            <a:chExt cx="3302569" cy="3301430"/>
          </a:xfrm>
          <a:solidFill>
            <a:srgbClr val="B26A37"/>
          </a:solidFill>
        </p:grpSpPr>
        <p:sp>
          <p:nvSpPr>
            <p:cNvPr id="10" name="燕尾形箭头 23">
              <a:extLst>
                <a:ext uri="{FF2B5EF4-FFF2-40B4-BE49-F238E27FC236}">
                  <a16:creationId xmlns:a16="http://schemas.microsoft.com/office/drawing/2014/main" xmlns="" id="{A9D22938-2281-44CA-8AF5-2C7CD1AE3EA4}"/>
                </a:ext>
              </a:extLst>
            </p:cNvPr>
            <p:cNvSpPr>
              <a:spLocks noChangeArrowheads="1"/>
            </p:cNvSpPr>
            <p:nvPr/>
          </p:nvSpPr>
          <p:spPr bwMode="auto">
            <a:xfrm rot="16200000">
              <a:off x="7876540" y="1983126"/>
              <a:ext cx="1258671" cy="1306109"/>
            </a:xfrm>
            <a:prstGeom prst="notchedRightArrow">
              <a:avLst>
                <a:gd name="adj1" fmla="val 60009"/>
                <a:gd name="adj2" fmla="val 36500"/>
              </a:avLst>
            </a:prstGeom>
            <a:grpFill/>
            <a:ln>
              <a:noFill/>
            </a:ln>
            <a:effectLst>
              <a:outerShdw dist="25401" dir="2700000" algn="ctr" rotWithShape="0">
                <a:srgbClr val="000000">
                  <a:alpha val="14000"/>
                </a:srgbClr>
              </a:outerShdw>
            </a:effectLst>
          </p:spPr>
          <p:txBody>
            <a:bodyPr lIns="287863" tIns="45699" rIns="91396" bIns="4569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99"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11" name="燕尾形箭头 24">
              <a:extLst>
                <a:ext uri="{FF2B5EF4-FFF2-40B4-BE49-F238E27FC236}">
                  <a16:creationId xmlns:a16="http://schemas.microsoft.com/office/drawing/2014/main" xmlns="" id="{64FF8B78-E1EA-4FA6-A0F3-94BC838EEED9}"/>
                </a:ext>
              </a:extLst>
            </p:cNvPr>
            <p:cNvSpPr>
              <a:spLocks noChangeArrowheads="1"/>
            </p:cNvSpPr>
            <p:nvPr/>
          </p:nvSpPr>
          <p:spPr bwMode="auto">
            <a:xfrm>
              <a:off x="8895487" y="3000452"/>
              <a:ext cx="1258500" cy="1306287"/>
            </a:xfrm>
            <a:prstGeom prst="notchedRightArrow">
              <a:avLst>
                <a:gd name="adj1" fmla="val 60009"/>
                <a:gd name="adj2" fmla="val 36500"/>
              </a:avLst>
            </a:prstGeom>
            <a:grpFill/>
            <a:ln>
              <a:noFill/>
            </a:ln>
          </p:spPr>
          <p:txBody>
            <a:bodyPr lIns="91396" tIns="45699" rIns="91396" bIns="4569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12" name="燕尾形箭头 25">
              <a:extLst>
                <a:ext uri="{FF2B5EF4-FFF2-40B4-BE49-F238E27FC236}">
                  <a16:creationId xmlns:a16="http://schemas.microsoft.com/office/drawing/2014/main" xmlns="" id="{63A8E0C6-B247-4B05-8DEF-3C9E9D04590D}"/>
                </a:ext>
              </a:extLst>
            </p:cNvPr>
            <p:cNvSpPr>
              <a:spLocks noChangeArrowheads="1"/>
            </p:cNvSpPr>
            <p:nvPr/>
          </p:nvSpPr>
          <p:spPr bwMode="auto">
            <a:xfrm flipH="1">
              <a:off x="6851418" y="3000452"/>
              <a:ext cx="1258500" cy="1306287"/>
            </a:xfrm>
            <a:prstGeom prst="notchedRightArrow">
              <a:avLst>
                <a:gd name="adj1" fmla="val 60009"/>
                <a:gd name="adj2" fmla="val 36500"/>
              </a:avLst>
            </a:prstGeom>
            <a:grpFill/>
            <a:ln>
              <a:noFill/>
            </a:ln>
          </p:spPr>
          <p:txBody>
            <a:bodyPr lIns="91396" tIns="45699" rIns="91396" bIns="4569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67"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sp>
          <p:nvSpPr>
            <p:cNvPr id="13" name="燕尾形箭头 29">
              <a:extLst>
                <a:ext uri="{FF2B5EF4-FFF2-40B4-BE49-F238E27FC236}">
                  <a16:creationId xmlns:a16="http://schemas.microsoft.com/office/drawing/2014/main" xmlns="" id="{4ED9971B-54BA-4495-B383-BB5082032AA2}"/>
                </a:ext>
              </a:extLst>
            </p:cNvPr>
            <p:cNvSpPr>
              <a:spLocks noChangeArrowheads="1"/>
            </p:cNvSpPr>
            <p:nvPr/>
          </p:nvSpPr>
          <p:spPr bwMode="auto">
            <a:xfrm rot="5400000" flipV="1">
              <a:off x="7873372" y="4025885"/>
              <a:ext cx="1258670" cy="1306109"/>
            </a:xfrm>
            <a:prstGeom prst="notchedRightArrow">
              <a:avLst>
                <a:gd name="adj1" fmla="val 60009"/>
                <a:gd name="adj2" fmla="val 36500"/>
              </a:avLst>
            </a:prstGeom>
            <a:grpFill/>
            <a:ln>
              <a:noFill/>
            </a:ln>
            <a:effectLst>
              <a:outerShdw dist="25401" dir="2700000" algn="ctr" rotWithShape="0">
                <a:srgbClr val="000000">
                  <a:alpha val="14000"/>
                </a:srgbClr>
              </a:outerShdw>
            </a:effectLst>
          </p:spPr>
          <p:txBody>
            <a:bodyPr lIns="287863" tIns="45699" rIns="91396" bIns="4569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99" b="0" i="0" u="none" strike="noStrike" kern="0" cap="none" spc="0" normalizeH="0" baseline="0" noProof="0" dirty="0">
                <a:ln>
                  <a:noFill/>
                </a:ln>
                <a:solidFill>
                  <a:prstClr val="black"/>
                </a:solidFill>
                <a:effectLst/>
                <a:uLnTx/>
                <a:uFillTx/>
                <a:latin typeface="字魂95号-手刻宋" panose="00000500000000000000" pitchFamily="2" charset="-122"/>
                <a:ea typeface="字魂95号-手刻宋" panose="00000500000000000000" pitchFamily="2" charset="-122"/>
                <a:sym typeface="字魂95号-手刻宋" panose="00000500000000000000" pitchFamily="2" charset="-122"/>
              </a:endParaRPr>
            </a:p>
          </p:txBody>
        </p:sp>
      </p:grpSp>
      <p:sp>
        <p:nvSpPr>
          <p:cNvPr id="15" name="文本框 1">
            <a:extLst>
              <a:ext uri="{FF2B5EF4-FFF2-40B4-BE49-F238E27FC236}">
                <a16:creationId xmlns:a16="http://schemas.microsoft.com/office/drawing/2014/main" xmlns="" id="{B0AB97E1-6C4B-4530-86CA-D42662D270FE}"/>
              </a:ext>
            </a:extLst>
          </p:cNvPr>
          <p:cNvSpPr txBox="1">
            <a:spLocks noChangeArrowheads="1"/>
          </p:cNvSpPr>
          <p:nvPr/>
        </p:nvSpPr>
        <p:spPr bwMode="auto">
          <a:xfrm>
            <a:off x="2539006" y="2514536"/>
            <a:ext cx="347647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0"/>
              </a:spcBef>
              <a:defRPr/>
            </a:pPr>
            <a:r>
              <a:rPr lang="zh-CN" altLang="en-US" sz="2400" dirty="0">
                <a:solidFill>
                  <a:prstClr val="black"/>
                </a:solidFill>
                <a:latin typeface="微软雅黑" panose="020B0503020204020204" pitchFamily="34" charset="-122"/>
                <a:sym typeface="微软雅黑" panose="020B0503020204020204" pitchFamily="34" charset="-122"/>
              </a:rPr>
              <a:t>是先进生产力的代表，具有高度的组织纪律性</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文本框 1">
            <a:extLst>
              <a:ext uri="{FF2B5EF4-FFF2-40B4-BE49-F238E27FC236}">
                <a16:creationId xmlns:a16="http://schemas.microsoft.com/office/drawing/2014/main" xmlns="" id="{FC3810AD-B987-4E28-957F-5C268F19D8C1}"/>
              </a:ext>
            </a:extLst>
          </p:cNvPr>
          <p:cNvSpPr txBox="1">
            <a:spLocks noChangeArrowheads="1"/>
          </p:cNvSpPr>
          <p:nvPr/>
        </p:nvSpPr>
        <p:spPr bwMode="auto">
          <a:xfrm>
            <a:off x="470829" y="4373639"/>
            <a:ext cx="241671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0"/>
              </a:spcBef>
              <a:defRPr/>
            </a:pPr>
            <a:r>
              <a:rPr lang="zh-CN" altLang="en-US" sz="2400" dirty="0">
                <a:solidFill>
                  <a:prstClr val="black"/>
                </a:solidFill>
                <a:latin typeface="微软雅黑" panose="020B0503020204020204" pitchFamily="34" charset="-122"/>
                <a:sym typeface="微软雅黑" panose="020B0503020204020204" pitchFamily="34" charset="-122"/>
              </a:rPr>
              <a:t>是革命最坚决、最彻底的阶级</a:t>
            </a:r>
          </a:p>
        </p:txBody>
      </p:sp>
      <p:sp>
        <p:nvSpPr>
          <p:cNvPr id="17" name="文本框 1">
            <a:extLst>
              <a:ext uri="{FF2B5EF4-FFF2-40B4-BE49-F238E27FC236}">
                <a16:creationId xmlns:a16="http://schemas.microsoft.com/office/drawing/2014/main" xmlns="" id="{D66D2CD9-D846-494C-9F96-585A236D8075}"/>
              </a:ext>
            </a:extLst>
          </p:cNvPr>
          <p:cNvSpPr txBox="1">
            <a:spLocks noChangeArrowheads="1"/>
          </p:cNvSpPr>
          <p:nvPr/>
        </p:nvSpPr>
        <p:spPr bwMode="auto">
          <a:xfrm>
            <a:off x="883355" y="6014792"/>
            <a:ext cx="6314621"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ctr" eaLnBrk="1" hangingPunct="1">
              <a:lnSpc>
                <a:spcPct val="150000"/>
              </a:lnSpc>
              <a:spcBef>
                <a:spcPts val="0"/>
              </a:spcBef>
              <a:defRPr/>
            </a:pPr>
            <a:r>
              <a:rPr lang="zh-CN" altLang="en-US" sz="2400" dirty="0">
                <a:solidFill>
                  <a:prstClr val="black"/>
                </a:solidFill>
                <a:latin typeface="微软雅黑" panose="020B0503020204020204" pitchFamily="34" charset="-122"/>
                <a:sym typeface="微软雅黑" panose="020B0503020204020204" pitchFamily="34" charset="-122"/>
              </a:rPr>
              <a:t>肩负着推翻旧世界、建设新世界的历史使命</a:t>
            </a:r>
          </a:p>
        </p:txBody>
      </p:sp>
      <p:sp>
        <p:nvSpPr>
          <p:cNvPr id="18" name="文本框 1">
            <a:extLst>
              <a:ext uri="{FF2B5EF4-FFF2-40B4-BE49-F238E27FC236}">
                <a16:creationId xmlns:a16="http://schemas.microsoft.com/office/drawing/2014/main" xmlns="" id="{F869349A-8B39-4517-A812-D737D4392A8A}"/>
              </a:ext>
            </a:extLst>
          </p:cNvPr>
          <p:cNvSpPr txBox="1">
            <a:spLocks noChangeArrowheads="1"/>
          </p:cNvSpPr>
          <p:nvPr/>
        </p:nvSpPr>
        <p:spPr bwMode="auto">
          <a:xfrm>
            <a:off x="5490975" y="4311331"/>
            <a:ext cx="329787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0"/>
              </a:spcBef>
              <a:defRPr/>
            </a:pPr>
            <a:r>
              <a:rPr lang="zh-CN" altLang="en-US" sz="2400" dirty="0">
                <a:solidFill>
                  <a:prstClr val="black"/>
                </a:solidFill>
                <a:latin typeface="微软雅黑" panose="020B0503020204020204" pitchFamily="34" charset="-122"/>
                <a:sym typeface="微软雅黑" panose="020B0503020204020204" pitchFamily="34" charset="-122"/>
              </a:rPr>
              <a:t>会随着社会发展而不断实现自身的发展和提高</a:t>
            </a:r>
          </a:p>
        </p:txBody>
      </p:sp>
      <p:grpSp>
        <p:nvGrpSpPr>
          <p:cNvPr id="5" name="组合 4">
            <a:extLst>
              <a:ext uri="{FF2B5EF4-FFF2-40B4-BE49-F238E27FC236}">
                <a16:creationId xmlns:a16="http://schemas.microsoft.com/office/drawing/2014/main" xmlns="" id="{8F4279CF-C749-465E-A0A9-E8B26E4D8AFD}"/>
              </a:ext>
            </a:extLst>
          </p:cNvPr>
          <p:cNvGrpSpPr/>
          <p:nvPr/>
        </p:nvGrpSpPr>
        <p:grpSpPr>
          <a:xfrm>
            <a:off x="9163505" y="3324955"/>
            <a:ext cx="2500425" cy="2500425"/>
            <a:chOff x="9163505" y="3324955"/>
            <a:chExt cx="2500425" cy="2500425"/>
          </a:xfrm>
        </p:grpSpPr>
        <p:grpSp>
          <p:nvGrpSpPr>
            <p:cNvPr id="19" name="Group 42">
              <a:extLst>
                <a:ext uri="{FF2B5EF4-FFF2-40B4-BE49-F238E27FC236}">
                  <a16:creationId xmlns:a16="http://schemas.microsoft.com/office/drawing/2014/main" xmlns="" id="{86256EFB-6CC9-42BB-915B-3AB53AD126B1}"/>
                </a:ext>
              </a:extLst>
            </p:cNvPr>
            <p:cNvGrpSpPr/>
            <p:nvPr/>
          </p:nvGrpSpPr>
          <p:grpSpPr>
            <a:xfrm>
              <a:off x="9163505" y="3324955"/>
              <a:ext cx="2500425" cy="2500425"/>
              <a:chOff x="3805926" y="1045258"/>
              <a:chExt cx="1828800" cy="1828800"/>
            </a:xfrm>
          </p:grpSpPr>
          <p:sp>
            <p:nvSpPr>
              <p:cNvPr id="20" name="Oval Callout 14">
                <a:extLst>
                  <a:ext uri="{FF2B5EF4-FFF2-40B4-BE49-F238E27FC236}">
                    <a16:creationId xmlns:a16="http://schemas.microsoft.com/office/drawing/2014/main" xmlns="" id="{B1F94448-2734-4733-A27F-CC21D1E579F0}"/>
                  </a:ext>
                </a:extLst>
              </p:cNvPr>
              <p:cNvSpPr/>
              <p:nvPr/>
            </p:nvSpPr>
            <p:spPr>
              <a:xfrm>
                <a:off x="3805926" y="1045258"/>
                <a:ext cx="1828800" cy="1828800"/>
              </a:xfrm>
              <a:prstGeom prst="wedgeEllipseCallout">
                <a:avLst>
                  <a:gd name="adj1" fmla="val 293"/>
                  <a:gd name="adj2" fmla="val 70246"/>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字魂105号-简雅黑"/>
                  <a:cs typeface="+mn-ea"/>
                  <a:sym typeface="+mn-lt"/>
                </a:endParaRPr>
              </a:p>
            </p:txBody>
          </p:sp>
          <p:sp>
            <p:nvSpPr>
              <p:cNvPr id="21" name="Oval 12">
                <a:extLst>
                  <a:ext uri="{FF2B5EF4-FFF2-40B4-BE49-F238E27FC236}">
                    <a16:creationId xmlns:a16="http://schemas.microsoft.com/office/drawing/2014/main" xmlns="" id="{1AD86B18-317A-47D0-AEE2-52EE7CF91A5E}"/>
                  </a:ext>
                </a:extLst>
              </p:cNvPr>
              <p:cNvSpPr/>
              <p:nvPr/>
            </p:nvSpPr>
            <p:spPr>
              <a:xfrm>
                <a:off x="3855808" y="1099342"/>
                <a:ext cx="1722554" cy="1722554"/>
              </a:xfrm>
              <a:prstGeom prst="ellipse">
                <a:avLst/>
              </a:prstGeom>
              <a:solidFill>
                <a:srgbClr val="F7ECE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字魂105号-简雅黑"/>
                  <a:cs typeface="+mn-ea"/>
                  <a:sym typeface="+mn-lt"/>
                </a:endParaRPr>
              </a:p>
            </p:txBody>
          </p:sp>
          <p:sp>
            <p:nvSpPr>
              <p:cNvPr id="24" name="Rectangle 22">
                <a:extLst>
                  <a:ext uri="{FF2B5EF4-FFF2-40B4-BE49-F238E27FC236}">
                    <a16:creationId xmlns:a16="http://schemas.microsoft.com/office/drawing/2014/main" xmlns="" id="{7A0352A7-44AE-48BA-8CDD-E75970FAD6F2}"/>
                  </a:ext>
                </a:extLst>
              </p:cNvPr>
              <p:cNvSpPr/>
              <p:nvPr/>
            </p:nvSpPr>
            <p:spPr>
              <a:xfrm>
                <a:off x="4166469" y="2300846"/>
                <a:ext cx="1101231" cy="225107"/>
              </a:xfrm>
              <a:prstGeom prst="rect">
                <a:avLst/>
              </a:prstGeom>
              <a:solidFill>
                <a:srgbClr val="B26A37"/>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字魂105号-简雅黑"/>
                  <a:cs typeface="+mn-ea"/>
                  <a:sym typeface="+mn-lt"/>
                </a:endParaRPr>
              </a:p>
            </p:txBody>
          </p:sp>
        </p:grpSp>
        <p:sp>
          <p:nvSpPr>
            <p:cNvPr id="3" name="文本框 2">
              <a:extLst>
                <a:ext uri="{FF2B5EF4-FFF2-40B4-BE49-F238E27FC236}">
                  <a16:creationId xmlns:a16="http://schemas.microsoft.com/office/drawing/2014/main" xmlns="" id="{FD226541-D844-41EB-90BA-C2243A215624}"/>
                </a:ext>
              </a:extLst>
            </p:cNvPr>
            <p:cNvSpPr txBox="1"/>
            <p:nvPr/>
          </p:nvSpPr>
          <p:spPr>
            <a:xfrm>
              <a:off x="9289170" y="4011566"/>
              <a:ext cx="2249094" cy="769441"/>
            </a:xfrm>
            <a:prstGeom prst="rect">
              <a:avLst/>
            </a:prstGeom>
            <a:noFill/>
          </p:spPr>
          <p:txBody>
            <a:bodyPr wrap="square" rtlCol="0">
              <a:spAutoFit/>
            </a:bodyPr>
            <a:lstStyle/>
            <a:p>
              <a:pPr algn="ctr"/>
              <a:r>
                <a:rPr lang="zh-CN" altLang="en-US" sz="4400" b="1" dirty="0">
                  <a:effectLst>
                    <a:outerShdw blurRad="38100" dist="38100" dir="2700000" algn="tl">
                      <a:srgbClr val="000000">
                        <a:alpha val="43137"/>
                      </a:srgbClr>
                    </a:outerShdw>
                  </a:effectLst>
                  <a:latin typeface="+mn-lt"/>
                  <a:ea typeface="+mn-ea"/>
                </a:rPr>
                <a:t>掘墓人</a:t>
              </a:r>
              <a:endParaRPr lang="zh-CN" altLang="en-US"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3335887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mph" presetSubtype="0" fill="hold" nodeType="afterEffect">
                                  <p:stCondLst>
                                    <p:cond delay="0"/>
                                  </p:stCondLst>
                                  <p:childTnLst>
                                    <p:animEffect transition="out" filter="fade">
                                      <p:cBhvr>
                                        <p:cTn id="12" dur="500" tmFilter="0, 0; .2, .5; .8, .5; 1, 0"/>
                                        <p:tgtEl>
                                          <p:spTgt spid="5"/>
                                        </p:tgtEl>
                                      </p:cBhvr>
                                    </p:animEffect>
                                    <p:animScale>
                                      <p:cBhvr>
                                        <p:cTn id="1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5" name="矩形 4">
            <a:extLst>
              <a:ext uri="{FF2B5EF4-FFF2-40B4-BE49-F238E27FC236}">
                <a16:creationId xmlns:a16="http://schemas.microsoft.com/office/drawing/2014/main" xmlns="" id="{29A49509-73EC-41BD-A025-9EDFC684892F}"/>
              </a:ext>
            </a:extLst>
          </p:cNvPr>
          <p:cNvSpPr/>
          <p:nvPr/>
        </p:nvSpPr>
        <p:spPr>
          <a:xfrm>
            <a:off x="5079175" y="3029147"/>
            <a:ext cx="5464035" cy="799706"/>
          </a:xfrm>
          <a:prstGeom prst="rect">
            <a:avLst/>
          </a:prstGeom>
        </p:spPr>
        <p:txBody>
          <a:bodyPr wrap="square">
            <a:spAutoFit/>
          </a:bodyPr>
          <a:lstStyle/>
          <a:p>
            <a:pPr lvl="0" algn="just" defTabSz="800100">
              <a:lnSpc>
                <a:spcPct val="120000"/>
              </a:lnSpc>
              <a:spcAft>
                <a:spcPts val="0"/>
              </a:spcAft>
            </a:pPr>
            <a:r>
              <a:rPr lang="en-US" altLang="zh-CN" sz="2000" b="1" dirty="0">
                <a:latin typeface="+mn-lt"/>
                <a:ea typeface="+mn-ea"/>
              </a:rPr>
              <a:t>——</a:t>
            </a:r>
            <a:r>
              <a:rPr lang="zh-CN" altLang="zh-CN" sz="2000" b="1" dirty="0">
                <a:latin typeface="+mn-lt"/>
                <a:ea typeface="+mn-ea"/>
              </a:rPr>
              <a:t>经济斗争、政治斗争（最关键的意义）、思想斗争</a:t>
            </a:r>
            <a:endParaRPr lang="zh-CN" altLang="en-US" sz="2000" b="1" dirty="0">
              <a:latin typeface="+mn-lt"/>
              <a:ea typeface="+mn-ea"/>
            </a:endParaRPr>
          </a:p>
        </p:txBody>
      </p:sp>
      <p:grpSp>
        <p:nvGrpSpPr>
          <p:cNvPr id="7" name="组合 6">
            <a:extLst>
              <a:ext uri="{FF2B5EF4-FFF2-40B4-BE49-F238E27FC236}">
                <a16:creationId xmlns:a16="http://schemas.microsoft.com/office/drawing/2014/main" xmlns="" id="{EFE37F91-4ACC-4652-91D3-53891735E77F}"/>
              </a:ext>
            </a:extLst>
          </p:cNvPr>
          <p:cNvGrpSpPr/>
          <p:nvPr/>
        </p:nvGrpSpPr>
        <p:grpSpPr>
          <a:xfrm>
            <a:off x="1203779" y="1126910"/>
            <a:ext cx="9784443" cy="1055582"/>
            <a:chOff x="683637" y="2393974"/>
            <a:chExt cx="2388154" cy="1055582"/>
          </a:xfrm>
        </p:grpSpPr>
        <p:sp>
          <p:nvSpPr>
            <p:cNvPr id="8" name="Rectangle 22">
              <a:extLst>
                <a:ext uri="{FF2B5EF4-FFF2-40B4-BE49-F238E27FC236}">
                  <a16:creationId xmlns:a16="http://schemas.microsoft.com/office/drawing/2014/main" xmlns="" id="{312D5583-F2CB-40AC-A6E1-CC2D922B41E7}"/>
                </a:ext>
              </a:extLst>
            </p:cNvPr>
            <p:cNvSpPr/>
            <p:nvPr/>
          </p:nvSpPr>
          <p:spPr>
            <a:xfrm>
              <a:off x="683637" y="2470332"/>
              <a:ext cx="2388154" cy="979224"/>
            </a:xfrm>
            <a:prstGeom prst="rect">
              <a:avLst/>
            </a:prstGeom>
            <a:solidFill>
              <a:srgbClr val="F7ECE5"/>
            </a:solidFill>
            <a:ln w="5715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eaLnBrk="1" hangingPunct="1">
                <a:lnSpc>
                  <a:spcPct val="120000"/>
                </a:lnSpc>
                <a:defRPr/>
              </a:pPr>
              <a:r>
                <a:rPr lang="zh-CN" altLang="en-US" sz="2400" b="1" dirty="0">
                  <a:latin typeface="微软雅黑" panose="020B0503020204020204" pitchFamily="34" charset="-122"/>
                  <a:ea typeface="Microsoft YaHei"/>
                </a:rPr>
                <a:t>第三，无产阶级革命是无产阶级进行斗争的最高形式，以建立无产阶级专政的国家为目的</a:t>
              </a:r>
            </a:p>
          </p:txBody>
        </p:sp>
        <p:sp>
          <p:nvSpPr>
            <p:cNvPr id="9" name="Rectangle 23">
              <a:extLst>
                <a:ext uri="{FF2B5EF4-FFF2-40B4-BE49-F238E27FC236}">
                  <a16:creationId xmlns:a16="http://schemas.microsoft.com/office/drawing/2014/main" xmlns="" id="{10CFB415-4BB6-45FF-A9B1-6EBBE11FFCD3}"/>
                </a:ext>
              </a:extLst>
            </p:cNvPr>
            <p:cNvSpPr/>
            <p:nvPr/>
          </p:nvSpPr>
          <p:spPr>
            <a:xfrm>
              <a:off x="683637" y="2393974"/>
              <a:ext cx="2388154" cy="76356"/>
            </a:xfrm>
            <a:prstGeom prst="rect">
              <a:avLst/>
            </a:prstGeom>
            <a:gradFill flip="none" rotWithShape="1">
              <a:gsLst>
                <a:gs pos="0">
                  <a:srgbClr val="B26A37"/>
                </a:gs>
                <a:gs pos="50000">
                  <a:srgbClr val="7C4926"/>
                </a:gs>
                <a:gs pos="100000">
                  <a:srgbClr val="B26A37"/>
                </a:gs>
              </a:gsLst>
              <a:path path="circle">
                <a:fillToRect l="100000" t="100000"/>
              </a:path>
              <a:tileRect r="-100000" b="-100000"/>
            </a:gra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grpSp>
        <p:nvGrpSpPr>
          <p:cNvPr id="14" name="组合 13">
            <a:extLst>
              <a:ext uri="{FF2B5EF4-FFF2-40B4-BE49-F238E27FC236}">
                <a16:creationId xmlns:a16="http://schemas.microsoft.com/office/drawing/2014/main" xmlns="" id="{05A5E865-4097-4EDC-93E1-CBF1DD7FB60B}"/>
              </a:ext>
            </a:extLst>
          </p:cNvPr>
          <p:cNvGrpSpPr/>
          <p:nvPr/>
        </p:nvGrpSpPr>
        <p:grpSpPr>
          <a:xfrm>
            <a:off x="1203780" y="2540400"/>
            <a:ext cx="3427162" cy="1920213"/>
            <a:chOff x="1203780" y="2540400"/>
            <a:chExt cx="3427162" cy="1920213"/>
          </a:xfrm>
        </p:grpSpPr>
        <p:sp>
          <p:nvSpPr>
            <p:cNvPr id="13" name="流程图: 手动操作 12">
              <a:extLst>
                <a:ext uri="{FF2B5EF4-FFF2-40B4-BE49-F238E27FC236}">
                  <a16:creationId xmlns:a16="http://schemas.microsoft.com/office/drawing/2014/main" xmlns="" id="{AA990478-CA5E-4E8E-BE08-61297F16D2FD}"/>
                </a:ext>
              </a:extLst>
            </p:cNvPr>
            <p:cNvSpPr/>
            <p:nvPr/>
          </p:nvSpPr>
          <p:spPr>
            <a:xfrm rot="16200000">
              <a:off x="1957254" y="1786926"/>
              <a:ext cx="1920213" cy="3427162"/>
            </a:xfrm>
            <a:prstGeom prst="flowChartManualOperation">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12" name="文本框 11">
              <a:extLst>
                <a:ext uri="{FF2B5EF4-FFF2-40B4-BE49-F238E27FC236}">
                  <a16:creationId xmlns:a16="http://schemas.microsoft.com/office/drawing/2014/main" xmlns="" id="{065503DE-73DE-4034-A689-C8117A5E72C9}"/>
                </a:ext>
              </a:extLst>
            </p:cNvPr>
            <p:cNvSpPr txBox="1"/>
            <p:nvPr/>
          </p:nvSpPr>
          <p:spPr>
            <a:xfrm>
              <a:off x="1567846" y="2913039"/>
              <a:ext cx="2699029" cy="1174937"/>
            </a:xfrm>
            <a:prstGeom prst="rect">
              <a:avLst/>
            </a:prstGeom>
            <a:noFill/>
          </p:spPr>
          <p:txBody>
            <a:bodyPr wrap="square" rtlCol="0">
              <a:spAutoFit/>
            </a:bodyPr>
            <a:lstStyle/>
            <a:p>
              <a:pPr algn="just" defTabSz="800100">
                <a:lnSpc>
                  <a:spcPct val="120000"/>
                </a:lnSpc>
                <a:spcAft>
                  <a:spcPts val="0"/>
                </a:spcAft>
              </a:pPr>
              <a:r>
                <a:rPr lang="zh-CN" altLang="zh-CN" sz="2000" b="1" dirty="0">
                  <a:solidFill>
                    <a:schemeClr val="bg1"/>
                  </a:solidFill>
                  <a:latin typeface="+mn-lt"/>
                  <a:ea typeface="+mn-ea"/>
                </a:rPr>
                <a:t>无产阶级为了获得解放就必须开展反抗资产阶级的斗争</a:t>
              </a:r>
              <a:endParaRPr lang="zh-CN" altLang="en-US" dirty="0">
                <a:solidFill>
                  <a:schemeClr val="bg1"/>
                </a:solidFill>
              </a:endParaRPr>
            </a:p>
          </p:txBody>
        </p:sp>
      </p:grpSp>
      <p:grpSp>
        <p:nvGrpSpPr>
          <p:cNvPr id="16" name="组合 15">
            <a:extLst>
              <a:ext uri="{FF2B5EF4-FFF2-40B4-BE49-F238E27FC236}">
                <a16:creationId xmlns:a16="http://schemas.microsoft.com/office/drawing/2014/main" xmlns="" id="{09501D29-FC7F-4BC0-9381-B1DCD919E1F0}"/>
              </a:ext>
            </a:extLst>
          </p:cNvPr>
          <p:cNvGrpSpPr/>
          <p:nvPr/>
        </p:nvGrpSpPr>
        <p:grpSpPr>
          <a:xfrm>
            <a:off x="1203780" y="4455739"/>
            <a:ext cx="3427162" cy="1920213"/>
            <a:chOff x="1203780" y="2540400"/>
            <a:chExt cx="3427162" cy="1920213"/>
          </a:xfrm>
        </p:grpSpPr>
        <p:sp>
          <p:nvSpPr>
            <p:cNvPr id="17" name="流程图: 手动操作 16">
              <a:extLst>
                <a:ext uri="{FF2B5EF4-FFF2-40B4-BE49-F238E27FC236}">
                  <a16:creationId xmlns:a16="http://schemas.microsoft.com/office/drawing/2014/main" xmlns="" id="{44074E46-02DA-45B9-9B3B-ABB816809E9B}"/>
                </a:ext>
              </a:extLst>
            </p:cNvPr>
            <p:cNvSpPr/>
            <p:nvPr/>
          </p:nvSpPr>
          <p:spPr>
            <a:xfrm rot="16200000">
              <a:off x="1957254" y="1786926"/>
              <a:ext cx="1920213" cy="3427162"/>
            </a:xfrm>
            <a:prstGeom prst="flowChartManualOperation">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18" name="文本框 17">
              <a:extLst>
                <a:ext uri="{FF2B5EF4-FFF2-40B4-BE49-F238E27FC236}">
                  <a16:creationId xmlns:a16="http://schemas.microsoft.com/office/drawing/2014/main" xmlns="" id="{B5F44ACC-3F16-4D37-BD21-A67BE87E3251}"/>
                </a:ext>
              </a:extLst>
            </p:cNvPr>
            <p:cNvSpPr txBox="1"/>
            <p:nvPr/>
          </p:nvSpPr>
          <p:spPr>
            <a:xfrm>
              <a:off x="1567846" y="2913039"/>
              <a:ext cx="2699029" cy="1174937"/>
            </a:xfrm>
            <a:prstGeom prst="rect">
              <a:avLst/>
            </a:prstGeom>
            <a:noFill/>
          </p:spPr>
          <p:txBody>
            <a:bodyPr wrap="square" rtlCol="0">
              <a:spAutoFit/>
            </a:bodyPr>
            <a:lstStyle/>
            <a:p>
              <a:pPr algn="just" defTabSz="800100">
                <a:lnSpc>
                  <a:spcPct val="120000"/>
                </a:lnSpc>
                <a:spcAft>
                  <a:spcPts val="0"/>
                </a:spcAft>
              </a:pPr>
              <a:r>
                <a:rPr lang="zh-CN" altLang="en-US" sz="2000" b="1" dirty="0">
                  <a:solidFill>
                    <a:schemeClr val="bg1"/>
                  </a:solidFill>
                  <a:latin typeface="+mn-lt"/>
                  <a:ea typeface="+mn-ea"/>
                </a:rPr>
                <a:t>必须打碎资产阶级国家机器，建立无产阶级专政的国家政权</a:t>
              </a:r>
            </a:p>
          </p:txBody>
        </p:sp>
      </p:grpSp>
      <p:grpSp>
        <p:nvGrpSpPr>
          <p:cNvPr id="19" name="组合 18">
            <a:extLst>
              <a:ext uri="{FF2B5EF4-FFF2-40B4-BE49-F238E27FC236}">
                <a16:creationId xmlns:a16="http://schemas.microsoft.com/office/drawing/2014/main" xmlns="" id="{161B6B40-09BA-4EBD-A9B2-2BA7F26DE5E4}"/>
              </a:ext>
            </a:extLst>
          </p:cNvPr>
          <p:cNvGrpSpPr/>
          <p:nvPr/>
        </p:nvGrpSpPr>
        <p:grpSpPr>
          <a:xfrm>
            <a:off x="5181030" y="4455739"/>
            <a:ext cx="3427162" cy="1920213"/>
            <a:chOff x="1203780" y="2540400"/>
            <a:chExt cx="3427162" cy="1920213"/>
          </a:xfrm>
        </p:grpSpPr>
        <p:sp>
          <p:nvSpPr>
            <p:cNvPr id="20" name="流程图: 手动操作 19">
              <a:extLst>
                <a:ext uri="{FF2B5EF4-FFF2-40B4-BE49-F238E27FC236}">
                  <a16:creationId xmlns:a16="http://schemas.microsoft.com/office/drawing/2014/main" xmlns="" id="{6BB5675A-92C5-4488-8056-E75470FF4DEE}"/>
                </a:ext>
              </a:extLst>
            </p:cNvPr>
            <p:cNvSpPr/>
            <p:nvPr/>
          </p:nvSpPr>
          <p:spPr>
            <a:xfrm rot="16200000">
              <a:off x="1957254" y="1786926"/>
              <a:ext cx="1920213" cy="3427162"/>
            </a:xfrm>
            <a:prstGeom prst="flowChartManualOperation">
              <a:avLst/>
            </a:prstGeom>
            <a:solidFill>
              <a:srgbClr val="B26A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21" name="文本框 20">
              <a:extLst>
                <a:ext uri="{FF2B5EF4-FFF2-40B4-BE49-F238E27FC236}">
                  <a16:creationId xmlns:a16="http://schemas.microsoft.com/office/drawing/2014/main" xmlns="" id="{4EF95D9C-42BD-4237-99EF-1C086C3CF733}"/>
                </a:ext>
              </a:extLst>
            </p:cNvPr>
            <p:cNvSpPr txBox="1"/>
            <p:nvPr/>
          </p:nvSpPr>
          <p:spPr>
            <a:xfrm>
              <a:off x="1567846" y="2913039"/>
              <a:ext cx="2699029" cy="1174937"/>
            </a:xfrm>
            <a:prstGeom prst="rect">
              <a:avLst/>
            </a:prstGeom>
            <a:noFill/>
          </p:spPr>
          <p:txBody>
            <a:bodyPr wrap="square" rtlCol="0">
              <a:spAutoFit/>
            </a:bodyPr>
            <a:lstStyle/>
            <a:p>
              <a:pPr algn="just" defTabSz="800100">
                <a:lnSpc>
                  <a:spcPct val="120000"/>
                </a:lnSpc>
                <a:spcAft>
                  <a:spcPts val="0"/>
                </a:spcAft>
              </a:pPr>
              <a:r>
                <a:rPr lang="zh-CN" altLang="en-US" sz="2000" b="1" dirty="0">
                  <a:solidFill>
                    <a:schemeClr val="bg1"/>
                  </a:solidFill>
                  <a:latin typeface="+mn-lt"/>
                  <a:ea typeface="+mn-ea"/>
                </a:rPr>
                <a:t>无产阶级革命是反抗资产阶级斗争的最高形式</a:t>
              </a:r>
            </a:p>
          </p:txBody>
        </p:sp>
      </p:grpSp>
      <p:sp>
        <p:nvSpPr>
          <p:cNvPr id="23" name="矩形 22">
            <a:extLst>
              <a:ext uri="{FF2B5EF4-FFF2-40B4-BE49-F238E27FC236}">
                <a16:creationId xmlns:a16="http://schemas.microsoft.com/office/drawing/2014/main" xmlns="" id="{458EF861-D3D5-40D8-91A6-5CE69DA44362}"/>
              </a:ext>
            </a:extLst>
          </p:cNvPr>
          <p:cNvSpPr/>
          <p:nvPr/>
        </p:nvSpPr>
        <p:spPr>
          <a:xfrm>
            <a:off x="8972260" y="5015992"/>
            <a:ext cx="2015962" cy="799706"/>
          </a:xfrm>
          <a:prstGeom prst="rect">
            <a:avLst/>
          </a:prstGeom>
        </p:spPr>
        <p:txBody>
          <a:bodyPr wrap="square">
            <a:spAutoFit/>
          </a:bodyPr>
          <a:lstStyle/>
          <a:p>
            <a:pPr lvl="0" algn="just" defTabSz="800100">
              <a:lnSpc>
                <a:spcPct val="120000"/>
              </a:lnSpc>
              <a:spcAft>
                <a:spcPts val="0"/>
              </a:spcAft>
            </a:pPr>
            <a:r>
              <a:rPr lang="en-US" altLang="zh-CN" sz="2000" b="1" dirty="0">
                <a:latin typeface="+mn-lt"/>
                <a:ea typeface="+mn-ea"/>
              </a:rPr>
              <a:t>——</a:t>
            </a:r>
            <a:r>
              <a:rPr lang="zh-CN" altLang="en-US" sz="2000" b="1" dirty="0">
                <a:latin typeface="+mn-lt"/>
                <a:ea typeface="+mn-ea"/>
              </a:rPr>
              <a:t>以政治革命为核心</a:t>
            </a:r>
          </a:p>
        </p:txBody>
      </p:sp>
    </p:spTree>
    <p:extLst>
      <p:ext uri="{BB962C8B-B14F-4D97-AF65-F5344CB8AC3E}">
        <p14:creationId xmlns:p14="http://schemas.microsoft.com/office/powerpoint/2010/main" val="114617667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椭圆 1"/>
          <p:cNvSpPr/>
          <p:nvPr/>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p:nvPr/>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31480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
          <p:cNvSpPr/>
          <p:nvPr/>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0" name="图片 19">
            <a:extLst>
              <a:ext uri="{FF2B5EF4-FFF2-40B4-BE49-F238E27FC236}">
                <a16:creationId xmlns:a16="http://schemas.microsoft.com/office/drawing/2014/main" xmlns="" id="{A1625EB8-31F2-42EC-9243-4F6B6104A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66" y="672201"/>
            <a:ext cx="3801391" cy="488958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1" name="文本框 20">
            <a:extLst>
              <a:ext uri="{FF2B5EF4-FFF2-40B4-BE49-F238E27FC236}">
                <a16:creationId xmlns:a16="http://schemas.microsoft.com/office/drawing/2014/main" xmlns="" id="{8827A6D5-518B-4236-AD73-A692FE07A2DE}"/>
              </a:ext>
            </a:extLst>
          </p:cNvPr>
          <p:cNvSpPr txBox="1"/>
          <p:nvPr/>
        </p:nvSpPr>
        <p:spPr>
          <a:xfrm>
            <a:off x="801170" y="5702342"/>
            <a:ext cx="3798382"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icrosoft YaHei"/>
                <a:ea typeface="Microsoft YaHei"/>
                <a:cs typeface="+mn-cs"/>
              </a:rPr>
              <a:t>托马斯</a:t>
            </a:r>
            <a:r>
              <a:rPr kumimoji="0" lang="en-US" altLang="zh-CN" sz="2000" b="0" i="0" u="none" strike="noStrike" kern="1200" cap="none" spc="0" normalizeH="0" baseline="0" noProof="0" dirty="0">
                <a:ln>
                  <a:noFill/>
                </a:ln>
                <a:solidFill>
                  <a:prstClr val="black"/>
                </a:solidFill>
                <a:effectLst/>
                <a:uLnTx/>
                <a:uFillTx/>
                <a:latin typeface="Microsoft YaHei"/>
                <a:ea typeface="Microsoft YaHei"/>
                <a:cs typeface="+mn-cs"/>
              </a:rPr>
              <a:t>·</a:t>
            </a:r>
            <a:r>
              <a:rPr kumimoji="0" lang="zh-CN" altLang="en-US" sz="2000" b="0" i="0" u="none" strike="noStrike" kern="1200" cap="none" spc="0" normalizeH="0" baseline="0" noProof="0" dirty="0">
                <a:ln>
                  <a:noFill/>
                </a:ln>
                <a:solidFill>
                  <a:prstClr val="black"/>
                </a:solidFill>
                <a:effectLst/>
                <a:uLnTx/>
                <a:uFillTx/>
                <a:latin typeface="Microsoft YaHei"/>
                <a:ea typeface="Microsoft YaHei"/>
                <a:cs typeface="+mn-cs"/>
              </a:rPr>
              <a:t>莫尔（</a:t>
            </a:r>
            <a:r>
              <a:rPr kumimoji="0" lang="en-US" altLang="zh-CN" sz="2000" b="0" i="0" u="none" strike="noStrike" kern="1200" cap="none" spc="0" normalizeH="0" baseline="0" noProof="0" dirty="0">
                <a:ln>
                  <a:noFill/>
                </a:ln>
                <a:solidFill>
                  <a:prstClr val="black"/>
                </a:solidFill>
                <a:effectLst/>
                <a:uLnTx/>
                <a:uFillTx/>
                <a:latin typeface="Microsoft YaHei"/>
                <a:ea typeface="Microsoft YaHei"/>
                <a:cs typeface="+mn-cs"/>
              </a:rPr>
              <a:t>1478—1535</a:t>
            </a:r>
            <a:r>
              <a:rPr kumimoji="0" lang="zh-CN" altLang="en-US" sz="2000" b="0" i="0" u="none" strike="noStrike" kern="1200" cap="none" spc="0" normalizeH="0" baseline="0" noProof="0" dirty="0">
                <a:ln>
                  <a:noFill/>
                </a:ln>
                <a:solidFill>
                  <a:prstClr val="black"/>
                </a:solidFill>
                <a:effectLst/>
                <a:uLnTx/>
                <a:uFillTx/>
                <a:latin typeface="Microsoft YaHei"/>
                <a:ea typeface="Microsoft YaHei"/>
                <a:cs typeface="+mn-cs"/>
              </a:rPr>
              <a:t>）的乌托邦</a:t>
            </a:r>
          </a:p>
        </p:txBody>
      </p:sp>
      <p:sp>
        <p:nvSpPr>
          <p:cNvPr id="22" name="TextBox 1">
            <a:extLst>
              <a:ext uri="{FF2B5EF4-FFF2-40B4-BE49-F238E27FC236}">
                <a16:creationId xmlns:a16="http://schemas.microsoft.com/office/drawing/2014/main" xmlns="" id="{125C57DC-23F7-4369-9170-870EFF23EB63}"/>
              </a:ext>
            </a:extLst>
          </p:cNvPr>
          <p:cNvSpPr txBox="1">
            <a:spLocks noChangeArrowheads="1"/>
          </p:cNvSpPr>
          <p:nvPr/>
        </p:nvSpPr>
        <p:spPr bwMode="auto">
          <a:xfrm>
            <a:off x="5127996" y="1881303"/>
            <a:ext cx="6385693" cy="3905043"/>
          </a:xfrm>
          <a:prstGeom prst="rect">
            <a:avLst/>
          </a:prstGeom>
          <a:noFill/>
          <a:ln>
            <a:noFill/>
          </a:ln>
        </p:spPr>
        <p:txBody>
          <a:bodyPr wrap="square">
            <a:spAutoFit/>
          </a:bodyPr>
          <a:lstStyle>
            <a:lvl1pPr indent="630238" defTabSz="457200">
              <a:defRPr>
                <a:solidFill>
                  <a:schemeClr val="tx1"/>
                </a:solidFill>
                <a:latin typeface="Arial" panose="020B0604020202020204" pitchFamily="34" charset="0"/>
                <a:ea typeface="微软雅黑" panose="020B0503020204020204" pitchFamily="34" charset="-122"/>
              </a:defRPr>
            </a:lvl1pPr>
            <a:lvl2pPr marL="742950" indent="-285750" defTabSz="457200">
              <a:defRPr>
                <a:solidFill>
                  <a:schemeClr val="tx1"/>
                </a:solidFill>
                <a:latin typeface="Arial" panose="020B0604020202020204" pitchFamily="34" charset="0"/>
                <a:ea typeface="微软雅黑" panose="020B0503020204020204" pitchFamily="34" charset="-122"/>
              </a:defRPr>
            </a:lvl2pPr>
            <a:lvl3pPr marL="1143000" indent="-228600" defTabSz="457200">
              <a:defRPr>
                <a:solidFill>
                  <a:schemeClr val="tx1"/>
                </a:solidFill>
                <a:latin typeface="Arial" panose="020B0604020202020204" pitchFamily="34" charset="0"/>
                <a:ea typeface="微软雅黑" panose="020B0503020204020204" pitchFamily="34" charset="-122"/>
              </a:defRPr>
            </a:lvl3pPr>
            <a:lvl4pPr marL="1600200" indent="-228600" defTabSz="457200">
              <a:defRPr>
                <a:solidFill>
                  <a:schemeClr val="tx1"/>
                </a:solidFill>
                <a:latin typeface="Arial" panose="020B0604020202020204" pitchFamily="34" charset="0"/>
                <a:ea typeface="微软雅黑" panose="020B0503020204020204" pitchFamily="34" charset="-122"/>
              </a:defRPr>
            </a:lvl4pPr>
            <a:lvl5pPr marL="2057400" indent="-228600" defTabSz="4572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4572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那里景色迷人；农田麦浪翻滚，稻谷金黄；人们在公共食堂吃饭；每天工作</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6</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小时、睡眠</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8</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小时；房子每十年抽签调换一次</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a:t>
            </a:r>
            <a:endParaRPr kumimoji="0" lang="en-US" altLang="zh-CN" sz="2400" b="0" i="0" u="none" strike="noStrike" kern="1200" cap="none" spc="0" normalizeH="0" baseline="0" noProof="0" dirty="0">
              <a:ln>
                <a:noFill/>
              </a:ln>
              <a:solidFill>
                <a:prstClr val="black"/>
              </a:solidFill>
              <a:effectLst/>
              <a:uLnTx/>
              <a:uFillTx/>
              <a:latin typeface="微软雅黑"/>
              <a:ea typeface="微软雅黑"/>
              <a:cs typeface="+mn-cs"/>
              <a:sym typeface="+mn-lt"/>
            </a:endParaRPr>
          </a:p>
          <a:p>
            <a:pPr marL="0" marR="0" lvl="0" indent="630238" algn="just" defTabSz="4572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sym typeface="+mn-lt"/>
              </a:rPr>
              <a:t>在那里，没有私有财产和剥削现象，城乡之间没有对立，人们有计划地从事生产，不需要商品、货币和市场，实行按需分配。黄金用来制作马桶，用来做镣铐</a:t>
            </a:r>
            <a:r>
              <a:rPr kumimoji="0" lang="en-US" altLang="zh-CN" sz="2400" b="0" i="0" u="none" strike="noStrike" kern="1200" cap="none" spc="0" normalizeH="0" baseline="0" noProof="0" dirty="0">
                <a:ln>
                  <a:noFill/>
                </a:ln>
                <a:solidFill>
                  <a:prstClr val="black"/>
                </a:solidFill>
                <a:effectLst/>
                <a:uLnTx/>
                <a:uFillTx/>
                <a:latin typeface="微软雅黑"/>
                <a:ea typeface="微软雅黑"/>
                <a:cs typeface="+mn-cs"/>
                <a:sym typeface="+mn-lt"/>
              </a:rPr>
              <a:t>……</a:t>
            </a:r>
            <a:endPar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sym typeface="+mn-lt"/>
            </a:endParaRPr>
          </a:p>
        </p:txBody>
      </p:sp>
      <p:sp>
        <p:nvSpPr>
          <p:cNvPr id="13" name="箭头: 五边形 12">
            <a:extLst>
              <a:ext uri="{FF2B5EF4-FFF2-40B4-BE49-F238E27FC236}">
                <a16:creationId xmlns:a16="http://schemas.microsoft.com/office/drawing/2014/main" xmlns="" id="{8FF5DA0E-8094-4758-8CA8-E256BF98275A}"/>
              </a:ext>
            </a:extLst>
          </p:cNvPr>
          <p:cNvSpPr/>
          <p:nvPr/>
        </p:nvSpPr>
        <p:spPr>
          <a:xfrm>
            <a:off x="5289345" y="440048"/>
            <a:ext cx="6146678" cy="1051510"/>
          </a:xfrm>
          <a:prstGeom prst="homePlate">
            <a:avLst/>
          </a:prstGeom>
          <a:solidFill>
            <a:srgbClr val="B26A37"/>
          </a:solidFill>
          <a:ln>
            <a:solidFill>
              <a:srgbClr val="B26A37"/>
            </a:solidFill>
          </a:ln>
          <a:effectLst>
            <a:reflection blurRad="6350" stA="50000" endA="300" endPos="90000" dir="5400000" sy="-100000" algn="bl" rotWithShape="0"/>
          </a:effectLst>
          <a:scene3d>
            <a:camera prst="perspectiveAbove"/>
            <a:lightRig rig="threePt" dir="t"/>
          </a:scene3d>
          <a:sp3d>
            <a:bevelB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托马斯</a:t>
            </a:r>
            <a:r>
              <a:rPr lang="en-US" altLang="zh-CN" sz="2800" dirty="0"/>
              <a:t>·</a:t>
            </a:r>
            <a:r>
              <a:rPr lang="zh-CN" altLang="en-US" sz="2800" dirty="0"/>
              <a:t>莫尔的完美社会</a:t>
            </a:r>
            <a:r>
              <a:rPr lang="en-US" altLang="zh-CN" sz="2800" dirty="0"/>
              <a:t>——</a:t>
            </a:r>
            <a:r>
              <a:rPr lang="zh-CN" altLang="en-US" sz="2800" dirty="0"/>
              <a:t>乌托邦</a:t>
            </a:r>
          </a:p>
        </p:txBody>
      </p:sp>
    </p:spTree>
    <p:extLst>
      <p:ext uri="{BB962C8B-B14F-4D97-AF65-F5344CB8AC3E}">
        <p14:creationId xmlns:p14="http://schemas.microsoft.com/office/powerpoint/2010/main" val="3707650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grpSp>
        <p:nvGrpSpPr>
          <p:cNvPr id="4" name="组合 3">
            <a:extLst>
              <a:ext uri="{FF2B5EF4-FFF2-40B4-BE49-F238E27FC236}">
                <a16:creationId xmlns:a16="http://schemas.microsoft.com/office/drawing/2014/main" xmlns="" id="{4383CF71-8048-49CE-8776-ABC9789237C1}"/>
              </a:ext>
            </a:extLst>
          </p:cNvPr>
          <p:cNvGrpSpPr/>
          <p:nvPr/>
        </p:nvGrpSpPr>
        <p:grpSpPr>
          <a:xfrm>
            <a:off x="829037" y="2723464"/>
            <a:ext cx="4484913" cy="1994080"/>
            <a:chOff x="829037" y="2723464"/>
            <a:chExt cx="4484913" cy="1994080"/>
          </a:xfrm>
        </p:grpSpPr>
        <p:sp>
          <p:nvSpPr>
            <p:cNvPr id="2" name="矩形: 圆角 1">
              <a:extLst>
                <a:ext uri="{FF2B5EF4-FFF2-40B4-BE49-F238E27FC236}">
                  <a16:creationId xmlns:a16="http://schemas.microsoft.com/office/drawing/2014/main" xmlns="" id="{8A992936-407B-48C3-9AC0-64A68815CC14}"/>
                </a:ext>
              </a:extLst>
            </p:cNvPr>
            <p:cNvSpPr/>
            <p:nvPr/>
          </p:nvSpPr>
          <p:spPr>
            <a:xfrm>
              <a:off x="829037" y="2723464"/>
              <a:ext cx="4484913" cy="1994080"/>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
              <a:extLst>
                <a:ext uri="{FF2B5EF4-FFF2-40B4-BE49-F238E27FC236}">
                  <a16:creationId xmlns:a16="http://schemas.microsoft.com/office/drawing/2014/main" xmlns="" id="{C1A73183-2C42-4594-B620-E2A951882726}"/>
                </a:ext>
              </a:extLst>
            </p:cNvPr>
            <p:cNvSpPr txBox="1">
              <a:spLocks noChangeArrowheads="1"/>
            </p:cNvSpPr>
            <p:nvPr/>
          </p:nvSpPr>
          <p:spPr bwMode="auto">
            <a:xfrm>
              <a:off x="1008618" y="3122437"/>
              <a:ext cx="4125749"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b="1" dirty="0">
                  <a:solidFill>
                    <a:schemeClr val="bg1"/>
                  </a:solidFill>
                  <a:latin typeface="微软雅黑" panose="020B0503020204020204" pitchFamily="34" charset="-122"/>
                  <a:sym typeface="微软雅黑" panose="020B0503020204020204" pitchFamily="34" charset="-122"/>
                </a:rPr>
                <a:t>社会主义社会必须坚持生产资料公有制。</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 name="文本框 1">
            <a:extLst>
              <a:ext uri="{FF2B5EF4-FFF2-40B4-BE49-F238E27FC236}">
                <a16:creationId xmlns:a16="http://schemas.microsoft.com/office/drawing/2014/main" xmlns="" id="{5B7F2FD5-491A-4FAF-B6A2-039AE9D4CE0A}"/>
              </a:ext>
            </a:extLst>
          </p:cNvPr>
          <p:cNvSpPr txBox="1">
            <a:spLocks noChangeArrowheads="1"/>
          </p:cNvSpPr>
          <p:nvPr/>
        </p:nvSpPr>
        <p:spPr bwMode="auto">
          <a:xfrm>
            <a:off x="6590485" y="5236717"/>
            <a:ext cx="490806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b="1" dirty="0">
                <a:solidFill>
                  <a:sysClr val="windowText" lastClr="000000"/>
                </a:solidFill>
                <a:latin typeface="微软雅黑" panose="020B0503020204020204" pitchFamily="34" charset="-122"/>
                <a:sym typeface="微软雅黑" panose="020B0503020204020204" pitchFamily="34" charset="-122"/>
              </a:rPr>
              <a:t>资本主义社会</a:t>
            </a:r>
            <a:r>
              <a:rPr lang="en-US" altLang="zh-CN" sz="2400" b="1" dirty="0">
                <a:solidFill>
                  <a:sysClr val="windowText" lastClr="000000"/>
                </a:solidFill>
                <a:latin typeface="微软雅黑" panose="020B0503020204020204" pitchFamily="34" charset="-122"/>
                <a:sym typeface="微软雅黑" panose="020B0503020204020204" pitchFamily="34" charset="-122"/>
              </a:rPr>
              <a:t>——</a:t>
            </a:r>
            <a:r>
              <a:rPr lang="zh-CN" altLang="en-US" sz="2400" b="1" dirty="0">
                <a:solidFill>
                  <a:sysClr val="windowText" lastClr="000000"/>
                </a:solidFill>
                <a:latin typeface="微软雅黑" panose="020B0503020204020204" pitchFamily="34" charset="-122"/>
                <a:sym typeface="微软雅黑" panose="020B0503020204020204" pitchFamily="34" charset="-122"/>
              </a:rPr>
              <a:t>生产的目的是资本的增殖</a:t>
            </a:r>
            <a:endPar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8" name="组合 7">
            <a:extLst>
              <a:ext uri="{FF2B5EF4-FFF2-40B4-BE49-F238E27FC236}">
                <a16:creationId xmlns:a16="http://schemas.microsoft.com/office/drawing/2014/main" xmlns="" id="{CBBE3820-082E-4446-A562-6180EE6DD03D}"/>
              </a:ext>
            </a:extLst>
          </p:cNvPr>
          <p:cNvGrpSpPr/>
          <p:nvPr/>
        </p:nvGrpSpPr>
        <p:grpSpPr>
          <a:xfrm>
            <a:off x="7013639" y="2684793"/>
            <a:ext cx="4484913" cy="1994080"/>
            <a:chOff x="6192372" y="2498091"/>
            <a:chExt cx="4484913" cy="1994080"/>
          </a:xfrm>
        </p:grpSpPr>
        <p:sp>
          <p:nvSpPr>
            <p:cNvPr id="13" name="矩形: 圆角 12">
              <a:extLst>
                <a:ext uri="{FF2B5EF4-FFF2-40B4-BE49-F238E27FC236}">
                  <a16:creationId xmlns:a16="http://schemas.microsoft.com/office/drawing/2014/main" xmlns="" id="{3C8B4BD9-035E-46E9-8007-517CB396E4F5}"/>
                </a:ext>
              </a:extLst>
            </p:cNvPr>
            <p:cNvSpPr/>
            <p:nvPr/>
          </p:nvSpPr>
          <p:spPr>
            <a:xfrm>
              <a:off x="6192372" y="2498091"/>
              <a:ext cx="4484913" cy="1994080"/>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
              <a:extLst>
                <a:ext uri="{FF2B5EF4-FFF2-40B4-BE49-F238E27FC236}">
                  <a16:creationId xmlns:a16="http://schemas.microsoft.com/office/drawing/2014/main" xmlns="" id="{04052AA4-DB7D-4D9D-805F-7A3DBE0DAC84}"/>
                </a:ext>
              </a:extLst>
            </p:cNvPr>
            <p:cNvSpPr txBox="1">
              <a:spLocks noChangeArrowheads="1"/>
            </p:cNvSpPr>
            <p:nvPr/>
          </p:nvSpPr>
          <p:spPr bwMode="auto">
            <a:xfrm>
              <a:off x="6310400" y="2927604"/>
              <a:ext cx="424885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b="1" dirty="0">
                  <a:solidFill>
                    <a:schemeClr val="bg1"/>
                  </a:solidFill>
                  <a:latin typeface="微软雅黑" panose="020B0503020204020204" pitchFamily="34" charset="-122"/>
                  <a:sym typeface="微软雅黑" panose="020B0503020204020204" pitchFamily="34" charset="-122"/>
                </a:rPr>
                <a:t>社会主义社会的生产目的是满足全体人民的需要。</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7" name="文本框 1">
            <a:extLst>
              <a:ext uri="{FF2B5EF4-FFF2-40B4-BE49-F238E27FC236}">
                <a16:creationId xmlns:a16="http://schemas.microsoft.com/office/drawing/2014/main" xmlns="" id="{E332259B-3D86-4934-A34A-D38EAC3EAEE1}"/>
              </a:ext>
            </a:extLst>
          </p:cNvPr>
          <p:cNvSpPr txBox="1">
            <a:spLocks noChangeArrowheads="1"/>
          </p:cNvSpPr>
          <p:nvPr/>
        </p:nvSpPr>
        <p:spPr bwMode="auto">
          <a:xfrm>
            <a:off x="525454" y="5236717"/>
            <a:ext cx="485041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b="1" dirty="0">
                <a:solidFill>
                  <a:sysClr val="windowText" lastClr="000000"/>
                </a:solidFill>
                <a:latin typeface="微软雅黑" panose="020B0503020204020204" pitchFamily="34" charset="-122"/>
                <a:sym typeface="微软雅黑" panose="020B0503020204020204" pitchFamily="34" charset="-122"/>
              </a:rPr>
              <a:t>资本主义社会</a:t>
            </a:r>
            <a:r>
              <a:rPr lang="en-US" altLang="zh-CN" sz="2400" b="1" dirty="0">
                <a:solidFill>
                  <a:sysClr val="windowText" lastClr="000000"/>
                </a:solidFill>
                <a:latin typeface="微软雅黑" panose="020B0503020204020204" pitchFamily="34" charset="-122"/>
                <a:sym typeface="微软雅黑" panose="020B0503020204020204" pitchFamily="34" charset="-122"/>
              </a:rPr>
              <a:t>——</a:t>
            </a:r>
            <a:r>
              <a:rPr lang="zh-CN" altLang="en-US" sz="2400" b="1" dirty="0">
                <a:solidFill>
                  <a:sysClr val="windowText" lastClr="000000"/>
                </a:solidFill>
                <a:latin typeface="微软雅黑" panose="020B0503020204020204" pitchFamily="34" charset="-122"/>
                <a:sym typeface="微软雅黑" panose="020B0503020204020204" pitchFamily="34" charset="-122"/>
              </a:rPr>
              <a:t>生产资料私有制（罪恶的总根源）</a:t>
            </a:r>
            <a:endPar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pitchFamily="34" charset="-122"/>
              <a:sym typeface="微软雅黑" panose="020B0503020204020204" pitchFamily="34" charset="-122"/>
            </a:endParaRPr>
          </a:p>
        </p:txBody>
      </p:sp>
      <p:cxnSp>
        <p:nvCxnSpPr>
          <p:cNvPr id="3" name="直接连接符 2">
            <a:extLst>
              <a:ext uri="{FF2B5EF4-FFF2-40B4-BE49-F238E27FC236}">
                <a16:creationId xmlns:a16="http://schemas.microsoft.com/office/drawing/2014/main" xmlns="" id="{7196F3E8-E54A-486E-9016-38954DEE1C1D}"/>
              </a:ext>
            </a:extLst>
          </p:cNvPr>
          <p:cNvCxnSpPr/>
          <p:nvPr/>
        </p:nvCxnSpPr>
        <p:spPr>
          <a:xfrm>
            <a:off x="5857935" y="2671489"/>
            <a:ext cx="0" cy="3893270"/>
          </a:xfrm>
          <a:prstGeom prst="line">
            <a:avLst/>
          </a:prstGeom>
          <a:ln>
            <a:solidFill>
              <a:srgbClr val="B26A37"/>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xmlns="" id="{346784D0-90B6-426C-84D8-2D94BB5D6DBC}"/>
              </a:ext>
            </a:extLst>
          </p:cNvPr>
          <p:cNvGrpSpPr/>
          <p:nvPr/>
        </p:nvGrpSpPr>
        <p:grpSpPr>
          <a:xfrm>
            <a:off x="1203779" y="1148709"/>
            <a:ext cx="9784443" cy="1055582"/>
            <a:chOff x="683637" y="2393974"/>
            <a:chExt cx="2388154" cy="1055582"/>
          </a:xfrm>
        </p:grpSpPr>
        <p:sp>
          <p:nvSpPr>
            <p:cNvPr id="11" name="Rectangle 22">
              <a:extLst>
                <a:ext uri="{FF2B5EF4-FFF2-40B4-BE49-F238E27FC236}">
                  <a16:creationId xmlns:a16="http://schemas.microsoft.com/office/drawing/2014/main" xmlns="" id="{C106F9DA-E568-49DF-A2A7-C65325E9BAA9}"/>
                </a:ext>
              </a:extLst>
            </p:cNvPr>
            <p:cNvSpPr/>
            <p:nvPr/>
          </p:nvSpPr>
          <p:spPr>
            <a:xfrm>
              <a:off x="683637" y="2470332"/>
              <a:ext cx="2388154" cy="979224"/>
            </a:xfrm>
            <a:prstGeom prst="rect">
              <a:avLst/>
            </a:prstGeom>
            <a:solidFill>
              <a:srgbClr val="F7ECE5"/>
            </a:solidFill>
            <a:ln w="5715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eaLnBrk="1" hangingPunct="1">
                <a:lnSpc>
                  <a:spcPct val="120000"/>
                </a:lnSpc>
                <a:defRPr/>
              </a:pPr>
              <a:r>
                <a:rPr lang="zh-CN" altLang="en-US" sz="2400" b="1" dirty="0">
                  <a:latin typeface="微软雅黑" panose="020B0503020204020204" pitchFamily="34" charset="-122"/>
                  <a:ea typeface="Microsoft YaHei"/>
                </a:rPr>
                <a:t>第四，社会主义社会要在生产资料公有制基础上组织生产，以满足全体社会成员的需要为生产的根本目的</a:t>
              </a:r>
            </a:p>
          </p:txBody>
        </p:sp>
        <p:sp>
          <p:nvSpPr>
            <p:cNvPr id="12" name="Rectangle 23">
              <a:extLst>
                <a:ext uri="{FF2B5EF4-FFF2-40B4-BE49-F238E27FC236}">
                  <a16:creationId xmlns:a16="http://schemas.microsoft.com/office/drawing/2014/main" xmlns="" id="{EC1B0898-9EA1-42E2-873B-32F76ED79F6B}"/>
                </a:ext>
              </a:extLst>
            </p:cNvPr>
            <p:cNvSpPr/>
            <p:nvPr/>
          </p:nvSpPr>
          <p:spPr>
            <a:xfrm>
              <a:off x="683637" y="2393974"/>
              <a:ext cx="2388154" cy="76356"/>
            </a:xfrm>
            <a:prstGeom prst="rect">
              <a:avLst/>
            </a:prstGeom>
            <a:gradFill flip="none" rotWithShape="1">
              <a:gsLst>
                <a:gs pos="0">
                  <a:srgbClr val="B26A37"/>
                </a:gs>
                <a:gs pos="50000">
                  <a:srgbClr val="7C4926"/>
                </a:gs>
                <a:gs pos="100000">
                  <a:srgbClr val="B26A37"/>
                </a:gs>
              </a:gsLst>
              <a:path path="circle">
                <a:fillToRect l="100000" t="100000"/>
              </a:path>
              <a:tileRect r="-100000" b="-100000"/>
            </a:gra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Tree>
    <p:extLst>
      <p:ext uri="{BB962C8B-B14F-4D97-AF65-F5344CB8AC3E}">
        <p14:creationId xmlns:p14="http://schemas.microsoft.com/office/powerpoint/2010/main" val="2097793579"/>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5" name="文本框 1">
            <a:extLst>
              <a:ext uri="{FF2B5EF4-FFF2-40B4-BE49-F238E27FC236}">
                <a16:creationId xmlns:a16="http://schemas.microsoft.com/office/drawing/2014/main" xmlns="" id="{8E7ACF3C-6963-4A09-8C27-5B478A9DF397}"/>
              </a:ext>
            </a:extLst>
          </p:cNvPr>
          <p:cNvSpPr txBox="1">
            <a:spLocks noChangeArrowheads="1"/>
          </p:cNvSpPr>
          <p:nvPr/>
        </p:nvSpPr>
        <p:spPr bwMode="auto">
          <a:xfrm>
            <a:off x="856887" y="4553540"/>
            <a:ext cx="4702624"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b="1" dirty="0">
                <a:latin typeface="微软雅黑" panose="020B0503020204020204" pitchFamily="34" charset="-122"/>
                <a:sym typeface="微软雅黑" panose="020B0503020204020204" pitchFamily="34" charset="-122"/>
              </a:rPr>
              <a:t> 资本主义生产</a:t>
            </a:r>
            <a:r>
              <a:rPr lang="en-US" altLang="zh-CN" sz="2400" b="1" dirty="0">
                <a:latin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sym typeface="微软雅黑" panose="020B0503020204020204" pitchFamily="34" charset="-122"/>
              </a:rPr>
              <a:t>无政府状态</a:t>
            </a:r>
            <a:endParaRPr kumimoji="0" lang="en-US" altLang="zh-CN" sz="2400" b="1" i="0" u="none" strike="noStrike" kern="1200" cap="none" spc="0" normalizeH="0" baseline="0" noProof="0" dirty="0">
              <a:ln>
                <a:noFill/>
              </a:ln>
              <a:effectLst/>
              <a:uLnTx/>
              <a:uFillTx/>
              <a:latin typeface="微软雅黑" panose="020B0503020204020204" pitchFamily="34" charset="-122"/>
              <a:sym typeface="微软雅黑" panose="020B0503020204020204" pitchFamily="34" charset="-122"/>
            </a:endParaRPr>
          </a:p>
        </p:txBody>
      </p:sp>
      <p:pic>
        <p:nvPicPr>
          <p:cNvPr id="7" name="图片 6">
            <a:extLst>
              <a:ext uri="{FF2B5EF4-FFF2-40B4-BE49-F238E27FC236}">
                <a16:creationId xmlns:a16="http://schemas.microsoft.com/office/drawing/2014/main" xmlns="" id="{4794C389-A769-4525-B4A2-75A0F296E4DB}"/>
              </a:ext>
            </a:extLst>
          </p:cNvPr>
          <p:cNvPicPr>
            <a:picLocks noChangeAspect="1"/>
          </p:cNvPicPr>
          <p:nvPr/>
        </p:nvPicPr>
        <p:blipFill rotWithShape="1">
          <a:blip r:embed="rId2"/>
          <a:srcRect t="16514" b="10706"/>
          <a:stretch/>
        </p:blipFill>
        <p:spPr>
          <a:xfrm>
            <a:off x="1503481" y="5679907"/>
            <a:ext cx="3194824" cy="926140"/>
          </a:xfrm>
          <a:prstGeom prst="rect">
            <a:avLst/>
          </a:prstGeom>
        </p:spPr>
      </p:pic>
      <p:grpSp>
        <p:nvGrpSpPr>
          <p:cNvPr id="11" name="组合 10">
            <a:extLst>
              <a:ext uri="{FF2B5EF4-FFF2-40B4-BE49-F238E27FC236}">
                <a16:creationId xmlns:a16="http://schemas.microsoft.com/office/drawing/2014/main" xmlns="" id="{F1A6D92C-89F0-46A9-A252-293506722BE6}"/>
              </a:ext>
            </a:extLst>
          </p:cNvPr>
          <p:cNvGrpSpPr/>
          <p:nvPr/>
        </p:nvGrpSpPr>
        <p:grpSpPr>
          <a:xfrm>
            <a:off x="1203779" y="1113893"/>
            <a:ext cx="9784443" cy="1055582"/>
            <a:chOff x="683637" y="2393974"/>
            <a:chExt cx="2388154" cy="1055582"/>
          </a:xfrm>
        </p:grpSpPr>
        <p:sp>
          <p:nvSpPr>
            <p:cNvPr id="12" name="Rectangle 22">
              <a:extLst>
                <a:ext uri="{FF2B5EF4-FFF2-40B4-BE49-F238E27FC236}">
                  <a16:creationId xmlns:a16="http://schemas.microsoft.com/office/drawing/2014/main" xmlns="" id="{760D3023-11D3-4DBA-B7FB-026C01353C6B}"/>
                </a:ext>
              </a:extLst>
            </p:cNvPr>
            <p:cNvSpPr/>
            <p:nvPr/>
          </p:nvSpPr>
          <p:spPr>
            <a:xfrm>
              <a:off x="683637" y="2470332"/>
              <a:ext cx="2388154" cy="979224"/>
            </a:xfrm>
            <a:prstGeom prst="rect">
              <a:avLst/>
            </a:prstGeom>
            <a:solidFill>
              <a:srgbClr val="F7ECE5"/>
            </a:solidFill>
            <a:ln w="5715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eaLnBrk="1" hangingPunct="1">
                <a:lnSpc>
                  <a:spcPct val="120000"/>
                </a:lnSpc>
                <a:defRPr/>
              </a:pPr>
              <a:r>
                <a:rPr lang="zh-CN" altLang="en-US" sz="2400" b="1" dirty="0">
                  <a:latin typeface="微软雅黑" panose="020B0503020204020204" pitchFamily="34" charset="-122"/>
                  <a:ea typeface="Microsoft YaHei"/>
                </a:rPr>
                <a:t>第五，社会主义社会要对社会生产进行有计划的指导和调节，实行按劳分配原则</a:t>
              </a:r>
            </a:p>
          </p:txBody>
        </p:sp>
        <p:sp>
          <p:nvSpPr>
            <p:cNvPr id="13" name="Rectangle 23">
              <a:extLst>
                <a:ext uri="{FF2B5EF4-FFF2-40B4-BE49-F238E27FC236}">
                  <a16:creationId xmlns:a16="http://schemas.microsoft.com/office/drawing/2014/main" xmlns="" id="{40FE55B7-9C12-4C0D-9C43-612718D65980}"/>
                </a:ext>
              </a:extLst>
            </p:cNvPr>
            <p:cNvSpPr/>
            <p:nvPr/>
          </p:nvSpPr>
          <p:spPr>
            <a:xfrm>
              <a:off x="683637" y="2393974"/>
              <a:ext cx="2388154" cy="76356"/>
            </a:xfrm>
            <a:prstGeom prst="rect">
              <a:avLst/>
            </a:prstGeom>
            <a:gradFill flip="none" rotWithShape="1">
              <a:gsLst>
                <a:gs pos="0">
                  <a:srgbClr val="B26A37"/>
                </a:gs>
                <a:gs pos="50000">
                  <a:srgbClr val="7C4926"/>
                </a:gs>
                <a:gs pos="100000">
                  <a:srgbClr val="B26A37"/>
                </a:gs>
              </a:gsLst>
              <a:path path="circle">
                <a:fillToRect l="100000" t="100000"/>
              </a:path>
              <a:tileRect r="-100000" b="-100000"/>
            </a:gra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
        <p:nvSpPr>
          <p:cNvPr id="14" name="文本框 1">
            <a:extLst>
              <a:ext uri="{FF2B5EF4-FFF2-40B4-BE49-F238E27FC236}">
                <a16:creationId xmlns:a16="http://schemas.microsoft.com/office/drawing/2014/main" xmlns="" id="{9E85A2FB-0716-4315-AF1E-F4B69213A1E6}"/>
              </a:ext>
            </a:extLst>
          </p:cNvPr>
          <p:cNvSpPr txBox="1">
            <a:spLocks noChangeArrowheads="1"/>
          </p:cNvSpPr>
          <p:nvPr/>
        </p:nvSpPr>
        <p:spPr bwMode="auto">
          <a:xfrm>
            <a:off x="6942808" y="4553541"/>
            <a:ext cx="4751969"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b="1" dirty="0">
                <a:latin typeface="微软雅黑" panose="020B0503020204020204" pitchFamily="34" charset="-122"/>
                <a:sym typeface="微软雅黑" panose="020B0503020204020204" pitchFamily="34" charset="-122"/>
              </a:rPr>
              <a:t>资本主义社会</a:t>
            </a:r>
            <a:r>
              <a:rPr lang="en-US" altLang="zh-CN" sz="2400" b="1" dirty="0">
                <a:latin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sym typeface="微软雅黑" panose="020B0503020204020204" pitchFamily="34" charset="-122"/>
              </a:rPr>
              <a:t>按资分配”</a:t>
            </a:r>
          </a:p>
        </p:txBody>
      </p:sp>
      <p:cxnSp>
        <p:nvCxnSpPr>
          <p:cNvPr id="15" name="直接连接符 14">
            <a:extLst>
              <a:ext uri="{FF2B5EF4-FFF2-40B4-BE49-F238E27FC236}">
                <a16:creationId xmlns:a16="http://schemas.microsoft.com/office/drawing/2014/main" xmlns="" id="{460877E2-7B0C-4B87-862D-7FD487EA65C7}"/>
              </a:ext>
            </a:extLst>
          </p:cNvPr>
          <p:cNvCxnSpPr>
            <a:cxnSpLocks/>
          </p:cNvCxnSpPr>
          <p:nvPr/>
        </p:nvCxnSpPr>
        <p:spPr>
          <a:xfrm>
            <a:off x="6113749" y="2558012"/>
            <a:ext cx="0" cy="2151367"/>
          </a:xfrm>
          <a:prstGeom prst="line">
            <a:avLst/>
          </a:prstGeom>
          <a:ln>
            <a:solidFill>
              <a:srgbClr val="B26A37"/>
            </a:solidFill>
            <a:prstDash val="dash"/>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xmlns="" id="{FC7F2896-AF74-489E-BD15-91ACFD65F1B4}"/>
              </a:ext>
            </a:extLst>
          </p:cNvPr>
          <p:cNvGrpSpPr/>
          <p:nvPr/>
        </p:nvGrpSpPr>
        <p:grpSpPr>
          <a:xfrm>
            <a:off x="6515100" y="5277982"/>
            <a:ext cx="1219200" cy="1323439"/>
            <a:chOff x="6377940" y="4838466"/>
            <a:chExt cx="1219200" cy="1323439"/>
          </a:xfrm>
        </p:grpSpPr>
        <p:grpSp>
          <p:nvGrpSpPr>
            <p:cNvPr id="24" name="组合 23">
              <a:extLst>
                <a:ext uri="{FF2B5EF4-FFF2-40B4-BE49-F238E27FC236}">
                  <a16:creationId xmlns:a16="http://schemas.microsoft.com/office/drawing/2014/main" xmlns="" id="{A8C6E6EF-A9DF-4B96-8CD4-C50FC69769F2}"/>
                </a:ext>
              </a:extLst>
            </p:cNvPr>
            <p:cNvGrpSpPr/>
            <p:nvPr/>
          </p:nvGrpSpPr>
          <p:grpSpPr>
            <a:xfrm>
              <a:off x="6377940" y="4942705"/>
              <a:ext cx="1219200" cy="1219200"/>
              <a:chOff x="6377940" y="4942705"/>
              <a:chExt cx="1219200" cy="1219200"/>
            </a:xfrm>
          </p:grpSpPr>
          <p:sp>
            <p:nvSpPr>
              <p:cNvPr id="9" name="矩形 8">
                <a:extLst>
                  <a:ext uri="{FF2B5EF4-FFF2-40B4-BE49-F238E27FC236}">
                    <a16:creationId xmlns:a16="http://schemas.microsoft.com/office/drawing/2014/main" xmlns="" id="{BEF5441E-CE76-4C58-BD3B-3201090D8115}"/>
                  </a:ext>
                </a:extLst>
              </p:cNvPr>
              <p:cNvSpPr/>
              <p:nvPr/>
            </p:nvSpPr>
            <p:spPr>
              <a:xfrm>
                <a:off x="6377940" y="4942705"/>
                <a:ext cx="1219200" cy="12192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xmlns="" id="{3C3B6EEB-7AA8-4F62-9219-61573EFBD096}"/>
                  </a:ext>
                </a:extLst>
              </p:cNvPr>
              <p:cNvCxnSpPr/>
              <p:nvPr/>
            </p:nvCxnSpPr>
            <p:spPr>
              <a:xfrm>
                <a:off x="6377940" y="5552305"/>
                <a:ext cx="121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CBBCD5BE-8CA4-4CFC-99DE-DAF425E1C738}"/>
                  </a:ext>
                </a:extLst>
              </p:cNvPr>
              <p:cNvCxnSpPr/>
              <p:nvPr/>
            </p:nvCxnSpPr>
            <p:spPr>
              <a:xfrm>
                <a:off x="6987540" y="4942705"/>
                <a:ext cx="0" cy="12192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xmlns="" id="{905692C9-76E2-4371-9572-1638850CEAA7}"/>
                </a:ext>
              </a:extLst>
            </p:cNvPr>
            <p:cNvSpPr txBox="1"/>
            <p:nvPr/>
          </p:nvSpPr>
          <p:spPr>
            <a:xfrm>
              <a:off x="6420184" y="4838466"/>
              <a:ext cx="1105988" cy="1323439"/>
            </a:xfrm>
            <a:prstGeom prst="rect">
              <a:avLst/>
            </a:prstGeom>
            <a:noFill/>
          </p:spPr>
          <p:txBody>
            <a:bodyPr wrap="square" rtlCol="0">
              <a:spAutoFit/>
            </a:bodyPr>
            <a:lstStyle/>
            <a:p>
              <a:pPr algn="ctr"/>
              <a:r>
                <a:rPr lang="zh-CN" altLang="en-US" sz="8000" b="1" dirty="0">
                  <a:solidFill>
                    <a:prstClr val="black"/>
                  </a:solidFill>
                  <a:latin typeface="楷体" panose="02010609060101010101" pitchFamily="49" charset="-122"/>
                  <a:ea typeface="楷体" panose="02010609060101010101" pitchFamily="49" charset="-122"/>
                </a:rPr>
                <a:t>按</a:t>
              </a:r>
            </a:p>
          </p:txBody>
        </p:sp>
      </p:grpSp>
      <p:grpSp>
        <p:nvGrpSpPr>
          <p:cNvPr id="27" name="组合 26">
            <a:extLst>
              <a:ext uri="{FF2B5EF4-FFF2-40B4-BE49-F238E27FC236}">
                <a16:creationId xmlns:a16="http://schemas.microsoft.com/office/drawing/2014/main" xmlns="" id="{56A28988-DE4B-4F84-9916-6FEC3A6E3FDE}"/>
              </a:ext>
            </a:extLst>
          </p:cNvPr>
          <p:cNvGrpSpPr/>
          <p:nvPr/>
        </p:nvGrpSpPr>
        <p:grpSpPr>
          <a:xfrm>
            <a:off x="7798314" y="5277982"/>
            <a:ext cx="1219200" cy="1323439"/>
            <a:chOff x="6377940" y="4838466"/>
            <a:chExt cx="1219200" cy="1323439"/>
          </a:xfrm>
        </p:grpSpPr>
        <p:grpSp>
          <p:nvGrpSpPr>
            <p:cNvPr id="28" name="组合 27">
              <a:extLst>
                <a:ext uri="{FF2B5EF4-FFF2-40B4-BE49-F238E27FC236}">
                  <a16:creationId xmlns:a16="http://schemas.microsoft.com/office/drawing/2014/main" xmlns="" id="{217071A9-7966-401B-9C0D-67B68E407549}"/>
                </a:ext>
              </a:extLst>
            </p:cNvPr>
            <p:cNvGrpSpPr/>
            <p:nvPr/>
          </p:nvGrpSpPr>
          <p:grpSpPr>
            <a:xfrm>
              <a:off x="6377940" y="4942705"/>
              <a:ext cx="1219200" cy="1219200"/>
              <a:chOff x="6377940" y="4942705"/>
              <a:chExt cx="1219200" cy="1219200"/>
            </a:xfrm>
          </p:grpSpPr>
          <p:sp>
            <p:nvSpPr>
              <p:cNvPr id="30" name="矩形 29">
                <a:extLst>
                  <a:ext uri="{FF2B5EF4-FFF2-40B4-BE49-F238E27FC236}">
                    <a16:creationId xmlns:a16="http://schemas.microsoft.com/office/drawing/2014/main" xmlns="" id="{E32AA3BF-04A3-42EE-9B81-37ACEAC44CC1}"/>
                  </a:ext>
                </a:extLst>
              </p:cNvPr>
              <p:cNvSpPr/>
              <p:nvPr/>
            </p:nvSpPr>
            <p:spPr>
              <a:xfrm>
                <a:off x="6377940" y="4942705"/>
                <a:ext cx="1219200" cy="12192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xmlns="" id="{BA72F08A-D4C9-4F7A-AEB8-CA82C59F5B7F}"/>
                  </a:ext>
                </a:extLst>
              </p:cNvPr>
              <p:cNvCxnSpPr/>
              <p:nvPr/>
            </p:nvCxnSpPr>
            <p:spPr>
              <a:xfrm>
                <a:off x="6377940" y="5552305"/>
                <a:ext cx="121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9416E180-FC4A-4424-8C72-A7326A6DCD13}"/>
                  </a:ext>
                </a:extLst>
              </p:cNvPr>
              <p:cNvCxnSpPr/>
              <p:nvPr/>
            </p:nvCxnSpPr>
            <p:spPr>
              <a:xfrm>
                <a:off x="6987540" y="4942705"/>
                <a:ext cx="0" cy="12192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xmlns="" id="{4912E770-B915-4E7E-882B-DCB3E8726957}"/>
                </a:ext>
              </a:extLst>
            </p:cNvPr>
            <p:cNvSpPr txBox="1"/>
            <p:nvPr/>
          </p:nvSpPr>
          <p:spPr>
            <a:xfrm>
              <a:off x="6491152" y="4838466"/>
              <a:ext cx="992777" cy="1323439"/>
            </a:xfrm>
            <a:prstGeom prst="rect">
              <a:avLst/>
            </a:prstGeom>
            <a:noFill/>
          </p:spPr>
          <p:txBody>
            <a:bodyPr wrap="square" rtlCol="0">
              <a:spAutoFit/>
            </a:bodyPr>
            <a:lstStyle/>
            <a:p>
              <a:pPr algn="ctr"/>
              <a:r>
                <a:rPr lang="zh-CN" altLang="en-US" sz="8000" b="1" dirty="0">
                  <a:solidFill>
                    <a:prstClr val="black"/>
                  </a:solidFill>
                  <a:latin typeface="楷体" panose="02010609060101010101" pitchFamily="49" charset="-122"/>
                  <a:ea typeface="楷体" panose="02010609060101010101" pitchFamily="49" charset="-122"/>
                </a:rPr>
                <a:t>劳</a:t>
              </a:r>
            </a:p>
          </p:txBody>
        </p:sp>
      </p:grpSp>
      <p:grpSp>
        <p:nvGrpSpPr>
          <p:cNvPr id="33" name="组合 32">
            <a:extLst>
              <a:ext uri="{FF2B5EF4-FFF2-40B4-BE49-F238E27FC236}">
                <a16:creationId xmlns:a16="http://schemas.microsoft.com/office/drawing/2014/main" xmlns="" id="{69B6DF4F-50E0-4EA3-8CEA-C2F159E25621}"/>
              </a:ext>
            </a:extLst>
          </p:cNvPr>
          <p:cNvGrpSpPr/>
          <p:nvPr/>
        </p:nvGrpSpPr>
        <p:grpSpPr>
          <a:xfrm>
            <a:off x="9081528" y="5277982"/>
            <a:ext cx="1219200" cy="1323440"/>
            <a:chOff x="6377940" y="4838465"/>
            <a:chExt cx="1219200" cy="1323440"/>
          </a:xfrm>
        </p:grpSpPr>
        <p:grpSp>
          <p:nvGrpSpPr>
            <p:cNvPr id="34" name="组合 33">
              <a:extLst>
                <a:ext uri="{FF2B5EF4-FFF2-40B4-BE49-F238E27FC236}">
                  <a16:creationId xmlns:a16="http://schemas.microsoft.com/office/drawing/2014/main" xmlns="" id="{2FF0A2FB-3542-4771-A81A-3A8E2671D4E3}"/>
                </a:ext>
              </a:extLst>
            </p:cNvPr>
            <p:cNvGrpSpPr/>
            <p:nvPr/>
          </p:nvGrpSpPr>
          <p:grpSpPr>
            <a:xfrm>
              <a:off x="6377940" y="4942705"/>
              <a:ext cx="1219200" cy="1219200"/>
              <a:chOff x="6377940" y="4942705"/>
              <a:chExt cx="1219200" cy="1219200"/>
            </a:xfrm>
          </p:grpSpPr>
          <p:sp>
            <p:nvSpPr>
              <p:cNvPr id="36" name="矩形 35">
                <a:extLst>
                  <a:ext uri="{FF2B5EF4-FFF2-40B4-BE49-F238E27FC236}">
                    <a16:creationId xmlns:a16="http://schemas.microsoft.com/office/drawing/2014/main" xmlns="" id="{8096BB3A-1154-41EB-AB37-B2E7347D4FFB}"/>
                  </a:ext>
                </a:extLst>
              </p:cNvPr>
              <p:cNvSpPr/>
              <p:nvPr/>
            </p:nvSpPr>
            <p:spPr>
              <a:xfrm>
                <a:off x="6377940" y="4942705"/>
                <a:ext cx="1219200" cy="12192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xmlns="" id="{D66D893B-60AD-4338-B18B-124ACA5D1B92}"/>
                  </a:ext>
                </a:extLst>
              </p:cNvPr>
              <p:cNvCxnSpPr/>
              <p:nvPr/>
            </p:nvCxnSpPr>
            <p:spPr>
              <a:xfrm>
                <a:off x="6377940" y="5552305"/>
                <a:ext cx="121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4502CB81-9FFC-4C47-91A6-5F9155326D28}"/>
                  </a:ext>
                </a:extLst>
              </p:cNvPr>
              <p:cNvCxnSpPr/>
              <p:nvPr/>
            </p:nvCxnSpPr>
            <p:spPr>
              <a:xfrm>
                <a:off x="6987540" y="4942705"/>
                <a:ext cx="0" cy="12192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5" name="文本框 34">
              <a:extLst>
                <a:ext uri="{FF2B5EF4-FFF2-40B4-BE49-F238E27FC236}">
                  <a16:creationId xmlns:a16="http://schemas.microsoft.com/office/drawing/2014/main" xmlns="" id="{E70AF56F-A80E-4F24-B629-EC6D64193ED7}"/>
                </a:ext>
              </a:extLst>
            </p:cNvPr>
            <p:cNvSpPr txBox="1"/>
            <p:nvPr/>
          </p:nvSpPr>
          <p:spPr>
            <a:xfrm>
              <a:off x="6522690" y="4838465"/>
              <a:ext cx="992777" cy="1323439"/>
            </a:xfrm>
            <a:prstGeom prst="rect">
              <a:avLst/>
            </a:prstGeom>
            <a:noFill/>
          </p:spPr>
          <p:txBody>
            <a:bodyPr wrap="square" rtlCol="0">
              <a:spAutoFit/>
            </a:bodyPr>
            <a:lstStyle/>
            <a:p>
              <a:pPr algn="ctr"/>
              <a:r>
                <a:rPr lang="zh-CN" altLang="en-US" sz="8000" b="1" dirty="0">
                  <a:solidFill>
                    <a:prstClr val="black"/>
                  </a:solidFill>
                  <a:latin typeface="楷体" panose="02010609060101010101" pitchFamily="49" charset="-122"/>
                  <a:ea typeface="楷体" panose="02010609060101010101" pitchFamily="49" charset="-122"/>
                </a:rPr>
                <a:t>分</a:t>
              </a:r>
            </a:p>
          </p:txBody>
        </p:sp>
      </p:grpSp>
      <p:grpSp>
        <p:nvGrpSpPr>
          <p:cNvPr id="39" name="组合 38">
            <a:extLst>
              <a:ext uri="{FF2B5EF4-FFF2-40B4-BE49-F238E27FC236}">
                <a16:creationId xmlns:a16="http://schemas.microsoft.com/office/drawing/2014/main" xmlns="" id="{D0DBDA9A-1AE5-43CB-A7E0-0E0B4F438301}"/>
              </a:ext>
            </a:extLst>
          </p:cNvPr>
          <p:cNvGrpSpPr/>
          <p:nvPr/>
        </p:nvGrpSpPr>
        <p:grpSpPr>
          <a:xfrm>
            <a:off x="10364742" y="5277982"/>
            <a:ext cx="1219200" cy="1324971"/>
            <a:chOff x="6377940" y="4836934"/>
            <a:chExt cx="1219200" cy="1324971"/>
          </a:xfrm>
        </p:grpSpPr>
        <p:grpSp>
          <p:nvGrpSpPr>
            <p:cNvPr id="40" name="组合 39">
              <a:extLst>
                <a:ext uri="{FF2B5EF4-FFF2-40B4-BE49-F238E27FC236}">
                  <a16:creationId xmlns:a16="http://schemas.microsoft.com/office/drawing/2014/main" xmlns="" id="{689417D9-01F2-485F-9FB4-E12957E5C784}"/>
                </a:ext>
              </a:extLst>
            </p:cNvPr>
            <p:cNvGrpSpPr/>
            <p:nvPr/>
          </p:nvGrpSpPr>
          <p:grpSpPr>
            <a:xfrm>
              <a:off x="6377940" y="4942705"/>
              <a:ext cx="1219200" cy="1219200"/>
              <a:chOff x="6377940" y="4942705"/>
              <a:chExt cx="1219200" cy="1219200"/>
            </a:xfrm>
          </p:grpSpPr>
          <p:sp>
            <p:nvSpPr>
              <p:cNvPr id="42" name="矩形 41">
                <a:extLst>
                  <a:ext uri="{FF2B5EF4-FFF2-40B4-BE49-F238E27FC236}">
                    <a16:creationId xmlns:a16="http://schemas.microsoft.com/office/drawing/2014/main" xmlns="" id="{2DE92A82-85D1-4144-A6B3-165E193677C2}"/>
                  </a:ext>
                </a:extLst>
              </p:cNvPr>
              <p:cNvSpPr/>
              <p:nvPr/>
            </p:nvSpPr>
            <p:spPr>
              <a:xfrm>
                <a:off x="6377940" y="4942705"/>
                <a:ext cx="1219200" cy="12192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xmlns="" id="{9FDA4798-1E7E-4C5F-BD28-21C021A4B792}"/>
                  </a:ext>
                </a:extLst>
              </p:cNvPr>
              <p:cNvCxnSpPr/>
              <p:nvPr/>
            </p:nvCxnSpPr>
            <p:spPr>
              <a:xfrm>
                <a:off x="6377940" y="5552305"/>
                <a:ext cx="121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xmlns="" id="{9380FC2B-AA0B-4082-87B2-6D5B64CAE973}"/>
                  </a:ext>
                </a:extLst>
              </p:cNvPr>
              <p:cNvCxnSpPr/>
              <p:nvPr/>
            </p:nvCxnSpPr>
            <p:spPr>
              <a:xfrm>
                <a:off x="6987540" y="4942705"/>
                <a:ext cx="0" cy="12192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a:extLst>
                <a:ext uri="{FF2B5EF4-FFF2-40B4-BE49-F238E27FC236}">
                  <a16:creationId xmlns:a16="http://schemas.microsoft.com/office/drawing/2014/main" xmlns="" id="{0E72F185-B6D9-454C-A46A-27E28AF6FE7E}"/>
                </a:ext>
              </a:extLst>
            </p:cNvPr>
            <p:cNvSpPr txBox="1"/>
            <p:nvPr/>
          </p:nvSpPr>
          <p:spPr>
            <a:xfrm>
              <a:off x="6458676" y="4836934"/>
              <a:ext cx="992777" cy="1323439"/>
            </a:xfrm>
            <a:prstGeom prst="rect">
              <a:avLst/>
            </a:prstGeom>
            <a:noFill/>
          </p:spPr>
          <p:txBody>
            <a:bodyPr wrap="square" rtlCol="0">
              <a:spAutoFit/>
            </a:bodyPr>
            <a:lstStyle/>
            <a:p>
              <a:pPr algn="ctr"/>
              <a:r>
                <a:rPr lang="zh-CN" altLang="en-US" sz="8000" b="1" dirty="0">
                  <a:solidFill>
                    <a:prstClr val="black"/>
                  </a:solidFill>
                  <a:latin typeface="楷体" panose="02010609060101010101" pitchFamily="49" charset="-122"/>
                  <a:ea typeface="楷体" panose="02010609060101010101" pitchFamily="49" charset="-122"/>
                </a:rPr>
                <a:t>配</a:t>
              </a:r>
            </a:p>
          </p:txBody>
        </p:sp>
      </p:grpSp>
      <p:grpSp>
        <p:nvGrpSpPr>
          <p:cNvPr id="45" name="组合 44">
            <a:extLst>
              <a:ext uri="{FF2B5EF4-FFF2-40B4-BE49-F238E27FC236}">
                <a16:creationId xmlns:a16="http://schemas.microsoft.com/office/drawing/2014/main" xmlns="" id="{A2D105C7-13C0-4012-BEAB-5654E3DF3E8B}"/>
              </a:ext>
            </a:extLst>
          </p:cNvPr>
          <p:cNvGrpSpPr/>
          <p:nvPr/>
        </p:nvGrpSpPr>
        <p:grpSpPr>
          <a:xfrm>
            <a:off x="856887" y="2526427"/>
            <a:ext cx="4484913" cy="1720211"/>
            <a:chOff x="829037" y="2723464"/>
            <a:chExt cx="4484913" cy="1994080"/>
          </a:xfrm>
        </p:grpSpPr>
        <p:sp>
          <p:nvSpPr>
            <p:cNvPr id="46" name="矩形: 圆角 45">
              <a:extLst>
                <a:ext uri="{FF2B5EF4-FFF2-40B4-BE49-F238E27FC236}">
                  <a16:creationId xmlns:a16="http://schemas.microsoft.com/office/drawing/2014/main" xmlns="" id="{22072AA8-C05E-4814-8A99-602532487C42}"/>
                </a:ext>
              </a:extLst>
            </p:cNvPr>
            <p:cNvSpPr/>
            <p:nvPr/>
          </p:nvSpPr>
          <p:spPr>
            <a:xfrm>
              <a:off x="829037" y="2723464"/>
              <a:ext cx="4484913" cy="1994080"/>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1">
              <a:extLst>
                <a:ext uri="{FF2B5EF4-FFF2-40B4-BE49-F238E27FC236}">
                  <a16:creationId xmlns:a16="http://schemas.microsoft.com/office/drawing/2014/main" xmlns="" id="{360B22C9-60D1-4FE8-9B3F-E65A27022CC9}"/>
                </a:ext>
              </a:extLst>
            </p:cNvPr>
            <p:cNvSpPr txBox="1">
              <a:spLocks noChangeArrowheads="1"/>
            </p:cNvSpPr>
            <p:nvPr/>
          </p:nvSpPr>
          <p:spPr bwMode="auto">
            <a:xfrm>
              <a:off x="1008618" y="3017114"/>
              <a:ext cx="4125749" cy="113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b="1" dirty="0">
                  <a:solidFill>
                    <a:schemeClr val="bg1"/>
                  </a:solidFill>
                  <a:latin typeface="微软雅黑" panose="020B0503020204020204" pitchFamily="34" charset="-122"/>
                  <a:sym typeface="微软雅黑" panose="020B0503020204020204" pitchFamily="34" charset="-122"/>
                </a:rPr>
                <a:t>社会主义社会要有计划地指导和调节社会生产。</a:t>
              </a:r>
            </a:p>
          </p:txBody>
        </p:sp>
      </p:grpSp>
      <p:grpSp>
        <p:nvGrpSpPr>
          <p:cNvPr id="3" name="组合 2">
            <a:extLst>
              <a:ext uri="{FF2B5EF4-FFF2-40B4-BE49-F238E27FC236}">
                <a16:creationId xmlns:a16="http://schemas.microsoft.com/office/drawing/2014/main" xmlns="" id="{81676112-A3EA-4387-B72E-D86A9E40FC1A}"/>
              </a:ext>
            </a:extLst>
          </p:cNvPr>
          <p:cNvGrpSpPr/>
          <p:nvPr/>
        </p:nvGrpSpPr>
        <p:grpSpPr>
          <a:xfrm>
            <a:off x="6775057" y="2532391"/>
            <a:ext cx="4484913" cy="1720211"/>
            <a:chOff x="6392939" y="3330771"/>
            <a:chExt cx="4484913" cy="1720211"/>
          </a:xfrm>
        </p:grpSpPr>
        <p:sp>
          <p:nvSpPr>
            <p:cNvPr id="48" name="矩形: 圆角 47">
              <a:extLst>
                <a:ext uri="{FF2B5EF4-FFF2-40B4-BE49-F238E27FC236}">
                  <a16:creationId xmlns:a16="http://schemas.microsoft.com/office/drawing/2014/main" xmlns="" id="{47130F65-9F2E-4855-AFA2-7DD1359E4898}"/>
                </a:ext>
              </a:extLst>
            </p:cNvPr>
            <p:cNvSpPr/>
            <p:nvPr/>
          </p:nvSpPr>
          <p:spPr>
            <a:xfrm>
              <a:off x="6392939" y="3330771"/>
              <a:ext cx="4484913" cy="1720211"/>
            </a:xfrm>
            <a:prstGeom prst="round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1">
              <a:extLst>
                <a:ext uri="{FF2B5EF4-FFF2-40B4-BE49-F238E27FC236}">
                  <a16:creationId xmlns:a16="http://schemas.microsoft.com/office/drawing/2014/main" xmlns="" id="{76D48E76-35B6-4510-A5A2-28BE77030DEE}"/>
                </a:ext>
              </a:extLst>
            </p:cNvPr>
            <p:cNvSpPr txBox="1">
              <a:spLocks noChangeArrowheads="1"/>
            </p:cNvSpPr>
            <p:nvPr/>
          </p:nvSpPr>
          <p:spPr bwMode="auto">
            <a:xfrm>
              <a:off x="6560690" y="3664475"/>
              <a:ext cx="4125749"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b="1" dirty="0">
                  <a:solidFill>
                    <a:schemeClr val="bg1"/>
                  </a:solidFill>
                  <a:latin typeface="微软雅黑" panose="020B0503020204020204" pitchFamily="34" charset="-122"/>
                  <a:sym typeface="微软雅黑" panose="020B0503020204020204" pitchFamily="34" charset="-122"/>
                </a:rPr>
                <a:t>社会主义社会要实行按劳分配的制度。 </a:t>
              </a:r>
            </a:p>
          </p:txBody>
        </p:sp>
      </p:grpSp>
      <p:sp>
        <p:nvSpPr>
          <p:cNvPr id="4" name="箭头: V 形 3">
            <a:extLst>
              <a:ext uri="{FF2B5EF4-FFF2-40B4-BE49-F238E27FC236}">
                <a16:creationId xmlns:a16="http://schemas.microsoft.com/office/drawing/2014/main" xmlns="" id="{D477C0BD-F9E5-42AF-8C9D-3E7C19417EC5}"/>
              </a:ext>
            </a:extLst>
          </p:cNvPr>
          <p:cNvSpPr/>
          <p:nvPr/>
        </p:nvSpPr>
        <p:spPr>
          <a:xfrm>
            <a:off x="5162217" y="5852448"/>
            <a:ext cx="902037" cy="581057"/>
          </a:xfrm>
          <a:prstGeom prst="chevron">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07306326"/>
      </p:ext>
    </p:extLst>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23" name="文本框 1">
            <a:extLst>
              <a:ext uri="{FF2B5EF4-FFF2-40B4-BE49-F238E27FC236}">
                <a16:creationId xmlns:a16="http://schemas.microsoft.com/office/drawing/2014/main" xmlns="" id="{C1A73183-2C42-4594-B620-E2A951882726}"/>
              </a:ext>
            </a:extLst>
          </p:cNvPr>
          <p:cNvSpPr txBox="1">
            <a:spLocks noChangeArrowheads="1"/>
          </p:cNvSpPr>
          <p:nvPr/>
        </p:nvSpPr>
        <p:spPr bwMode="auto">
          <a:xfrm>
            <a:off x="515700" y="2343152"/>
            <a:ext cx="1116060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dirty="0">
                <a:solidFill>
                  <a:prstClr val="black"/>
                </a:solidFill>
                <a:latin typeface="微软雅黑" panose="020B0503020204020204" pitchFamily="34" charset="-122"/>
                <a:sym typeface="微软雅黑" panose="020B0503020204020204" pitchFamily="34" charset="-122"/>
              </a:rPr>
              <a:t>人类来源于自然，应该敬畏自然，但从资本主义条件下的工业化开始，生态危机也伴随而生。马克思、恩格斯指出</a:t>
            </a:r>
            <a:r>
              <a:rPr lang="zh-CN" altLang="en-US" sz="2400" b="1" dirty="0">
                <a:solidFill>
                  <a:srgbClr val="B26A37"/>
                </a:solidFill>
                <a:latin typeface="微软雅黑" panose="020B0503020204020204" pitchFamily="34" charset="-122"/>
                <a:sym typeface="微软雅黑" panose="020B0503020204020204" pitchFamily="34" charset="-122"/>
              </a:rPr>
              <a:t>资本主义制度</a:t>
            </a:r>
            <a:r>
              <a:rPr lang="zh-CN" altLang="en-US" sz="2400" dirty="0">
                <a:solidFill>
                  <a:prstClr val="black"/>
                </a:solidFill>
                <a:latin typeface="微软雅黑" panose="020B0503020204020204" pitchFamily="34" charset="-122"/>
                <a:sym typeface="微软雅黑" panose="020B0503020204020204" pitchFamily="34" charset="-122"/>
              </a:rPr>
              <a:t>是造成生态问题的</a:t>
            </a:r>
            <a:r>
              <a:rPr lang="zh-CN" altLang="en-US" sz="2400" b="1" dirty="0">
                <a:solidFill>
                  <a:srgbClr val="B26A37"/>
                </a:solidFill>
                <a:latin typeface="微软雅黑" panose="020B0503020204020204" pitchFamily="34" charset="-122"/>
                <a:sym typeface="微软雅黑" panose="020B0503020204020204" pitchFamily="34" charset="-122"/>
              </a:rPr>
              <a:t>根本原因</a:t>
            </a:r>
            <a:r>
              <a:rPr lang="zh-CN" altLang="en-US" sz="2400" dirty="0">
                <a:solidFill>
                  <a:prstClr val="black"/>
                </a:solidFill>
                <a:latin typeface="微软雅黑" panose="020B0503020204020204" pitchFamily="34" charset="-122"/>
                <a:sym typeface="微软雅黑" panose="020B0503020204020204" pitchFamily="34" charset="-122"/>
              </a:rPr>
              <a:t>。</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050" name="Picture 2" descr="See the source image">
            <a:extLst>
              <a:ext uri="{FF2B5EF4-FFF2-40B4-BE49-F238E27FC236}">
                <a16:creationId xmlns:a16="http://schemas.microsoft.com/office/drawing/2014/main" xmlns="" id="{C28EEB26-6A07-4924-88C8-CD5CEBACDC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8" t="2629" r="1891" b="3638"/>
          <a:stretch/>
        </p:blipFill>
        <p:spPr bwMode="auto">
          <a:xfrm>
            <a:off x="8534736" y="3579525"/>
            <a:ext cx="3172898" cy="25184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xmlns="" id="{0FE595D7-E4F6-48D1-8D73-2E49D805D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369" y="3579525"/>
            <a:ext cx="3992506" cy="25184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xmlns="" id="{2E279CD7-DA3A-4642-8D0B-69882C5A7B22}"/>
              </a:ext>
            </a:extLst>
          </p:cNvPr>
          <p:cNvSpPr/>
          <p:nvPr/>
        </p:nvSpPr>
        <p:spPr>
          <a:xfrm>
            <a:off x="5794328" y="6098005"/>
            <a:ext cx="1210589" cy="436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ct val="12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雾都伦敦</a:t>
            </a:r>
            <a:endParaRPr lang="zh-CN" altLang="en-US" sz="2000" dirty="0">
              <a:solidFill>
                <a:prstClr val="black"/>
              </a:solidFill>
              <a:latin typeface="微软雅黑" panose="020B0503020204020204" pitchFamily="34" charset="-122"/>
              <a:ea typeface="微软雅黑" panose="020B0503020204020204" pitchFamily="34" charset="-122"/>
            </a:endParaRPr>
          </a:p>
        </p:txBody>
      </p:sp>
      <p:pic>
        <p:nvPicPr>
          <p:cNvPr id="2056" name="Picture 8">
            <a:extLst>
              <a:ext uri="{FF2B5EF4-FFF2-40B4-BE49-F238E27FC236}">
                <a16:creationId xmlns:a16="http://schemas.microsoft.com/office/drawing/2014/main" xmlns="" id="{533BBEF4-72D9-436C-8CD2-1C2068A8EE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699" y="3579525"/>
            <a:ext cx="3753810" cy="25184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xmlns="" id="{1D494AA7-EEFE-4DDF-A690-9B7706BD43D4}"/>
              </a:ext>
            </a:extLst>
          </p:cNvPr>
          <p:cNvSpPr/>
          <p:nvPr/>
        </p:nvSpPr>
        <p:spPr>
          <a:xfrm>
            <a:off x="510699" y="6098005"/>
            <a:ext cx="375381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ct val="12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棕地之毒：美国</a:t>
            </a:r>
            <a:r>
              <a:rPr lang="zh-CN" altLang="en-US" sz="2000" dirty="0">
                <a:solidFill>
                  <a:prstClr val="black"/>
                </a:solidFill>
                <a:latin typeface="微软雅黑" panose="020B0503020204020204" pitchFamily="34" charset="-122"/>
                <a:ea typeface="微软雅黑" panose="020B0503020204020204" pitchFamily="34" charset="-122"/>
              </a:rPr>
              <a:t>拉夫运河事件</a:t>
            </a:r>
          </a:p>
        </p:txBody>
      </p:sp>
      <p:grpSp>
        <p:nvGrpSpPr>
          <p:cNvPr id="10" name="组合 9">
            <a:extLst>
              <a:ext uri="{FF2B5EF4-FFF2-40B4-BE49-F238E27FC236}">
                <a16:creationId xmlns:a16="http://schemas.microsoft.com/office/drawing/2014/main" xmlns="" id="{4E377509-1808-471C-803C-184CA41CBB14}"/>
              </a:ext>
            </a:extLst>
          </p:cNvPr>
          <p:cNvGrpSpPr/>
          <p:nvPr/>
        </p:nvGrpSpPr>
        <p:grpSpPr>
          <a:xfrm>
            <a:off x="1203779" y="1148709"/>
            <a:ext cx="9784443" cy="1055582"/>
            <a:chOff x="683637" y="2393974"/>
            <a:chExt cx="2388154" cy="1055582"/>
          </a:xfrm>
        </p:grpSpPr>
        <p:sp>
          <p:nvSpPr>
            <p:cNvPr id="11" name="Rectangle 22">
              <a:extLst>
                <a:ext uri="{FF2B5EF4-FFF2-40B4-BE49-F238E27FC236}">
                  <a16:creationId xmlns:a16="http://schemas.microsoft.com/office/drawing/2014/main" xmlns="" id="{64F609AB-479A-4DD9-B0E1-741EF6B00AA2}"/>
                </a:ext>
              </a:extLst>
            </p:cNvPr>
            <p:cNvSpPr/>
            <p:nvPr/>
          </p:nvSpPr>
          <p:spPr>
            <a:xfrm>
              <a:off x="683637" y="2470332"/>
              <a:ext cx="2388154" cy="979224"/>
            </a:xfrm>
            <a:prstGeom prst="rect">
              <a:avLst/>
            </a:prstGeom>
            <a:solidFill>
              <a:srgbClr val="F7ECE5"/>
            </a:solidFill>
            <a:ln w="5715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eaLnBrk="1" hangingPunct="1">
                <a:lnSpc>
                  <a:spcPct val="120000"/>
                </a:lnSpc>
                <a:defRPr/>
              </a:pPr>
              <a:r>
                <a:rPr lang="zh-CN" altLang="en-US" sz="2400" b="1" dirty="0">
                  <a:latin typeface="微软雅黑" panose="020B0503020204020204" pitchFamily="34" charset="-122"/>
                  <a:ea typeface="Microsoft YaHei"/>
                </a:rPr>
                <a:t>第六，社会主义社会要合乎自然规律地改造和利用自然，努力实现人与自然的和谐共生</a:t>
              </a:r>
            </a:p>
          </p:txBody>
        </p:sp>
        <p:sp>
          <p:nvSpPr>
            <p:cNvPr id="12" name="Rectangle 23">
              <a:extLst>
                <a:ext uri="{FF2B5EF4-FFF2-40B4-BE49-F238E27FC236}">
                  <a16:creationId xmlns:a16="http://schemas.microsoft.com/office/drawing/2014/main" xmlns="" id="{DD547073-D8A8-474E-8D67-522A29B5029A}"/>
                </a:ext>
              </a:extLst>
            </p:cNvPr>
            <p:cNvSpPr/>
            <p:nvPr/>
          </p:nvSpPr>
          <p:spPr>
            <a:xfrm>
              <a:off x="683637" y="2393974"/>
              <a:ext cx="2388154" cy="76356"/>
            </a:xfrm>
            <a:prstGeom prst="rect">
              <a:avLst/>
            </a:prstGeom>
            <a:gradFill flip="none" rotWithShape="1">
              <a:gsLst>
                <a:gs pos="0">
                  <a:srgbClr val="B26A37"/>
                </a:gs>
                <a:gs pos="50000">
                  <a:srgbClr val="7C4926"/>
                </a:gs>
                <a:gs pos="100000">
                  <a:srgbClr val="B26A37"/>
                </a:gs>
              </a:gsLst>
              <a:path path="circle">
                <a:fillToRect l="100000" t="100000"/>
              </a:path>
              <a:tileRect r="-100000" b="-100000"/>
            </a:gra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Tree>
    <p:extLst>
      <p:ext uri="{BB962C8B-B14F-4D97-AF65-F5344CB8AC3E}">
        <p14:creationId xmlns:p14="http://schemas.microsoft.com/office/powerpoint/2010/main" val="213619544"/>
      </p:ext>
    </p:extLst>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23" name="文本框 1">
            <a:extLst>
              <a:ext uri="{FF2B5EF4-FFF2-40B4-BE49-F238E27FC236}">
                <a16:creationId xmlns:a16="http://schemas.microsoft.com/office/drawing/2014/main" xmlns="" id="{C1A73183-2C42-4594-B620-E2A951882726}"/>
              </a:ext>
            </a:extLst>
          </p:cNvPr>
          <p:cNvSpPr txBox="1">
            <a:spLocks noChangeArrowheads="1"/>
          </p:cNvSpPr>
          <p:nvPr/>
        </p:nvSpPr>
        <p:spPr bwMode="auto">
          <a:xfrm>
            <a:off x="306346" y="2368814"/>
            <a:ext cx="3286599"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b="1" dirty="0">
                <a:solidFill>
                  <a:srgbClr val="B26A37"/>
                </a:solidFill>
                <a:latin typeface="微软雅黑" panose="020B0503020204020204" pitchFamily="34" charset="-122"/>
                <a:sym typeface="微软雅黑" panose="020B0503020204020204" pitchFamily="34" charset="-122"/>
              </a:rPr>
              <a:t>社会主义社会要实现人与自然的和谐共生</a:t>
            </a:r>
            <a:r>
              <a:rPr lang="zh-CN" altLang="en-US" sz="2400" dirty="0">
                <a:solidFill>
                  <a:prstClr val="black"/>
                </a:solidFill>
                <a:latin typeface="微软雅黑" panose="020B0503020204020204" pitchFamily="34" charset="-122"/>
                <a:sym typeface="微软雅黑" panose="020B0503020204020204" pitchFamily="34" charset="-122"/>
              </a:rPr>
              <a:t>。在社会主义建设事业中，特别是在经济建设过程中，要正确处理人与自然的关系。</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078" name="Picture 6">
            <a:extLst>
              <a:ext uri="{FF2B5EF4-FFF2-40B4-BE49-F238E27FC236}">
                <a16:creationId xmlns:a16="http://schemas.microsoft.com/office/drawing/2014/main" xmlns="" id="{968ABCF5-48BE-44F9-8B76-845B149D3B0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333"/>
          <a:stretch/>
        </p:blipFill>
        <p:spPr bwMode="auto">
          <a:xfrm>
            <a:off x="6680747" y="1433166"/>
            <a:ext cx="2725264" cy="49963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xmlns="" id="{9CC350CD-50AC-4C2C-9DC5-6BAD9FD6B6C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8333"/>
          <a:stretch/>
        </p:blipFill>
        <p:spPr bwMode="auto">
          <a:xfrm>
            <a:off x="3902441" y="1433166"/>
            <a:ext cx="2725266" cy="49963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xmlns="" id="{C04877FD-AC74-4727-A55A-8D88E338221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591"/>
          <a:stretch/>
        </p:blipFill>
        <p:spPr bwMode="auto">
          <a:xfrm>
            <a:off x="9459052" y="1433166"/>
            <a:ext cx="2732948" cy="49963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90750"/>
      </p:ext>
    </p:extLst>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23" name="文本框 1">
            <a:extLst>
              <a:ext uri="{FF2B5EF4-FFF2-40B4-BE49-F238E27FC236}">
                <a16:creationId xmlns:a16="http://schemas.microsoft.com/office/drawing/2014/main" xmlns="" id="{C1A73183-2C42-4594-B620-E2A951882726}"/>
              </a:ext>
            </a:extLst>
          </p:cNvPr>
          <p:cNvSpPr txBox="1">
            <a:spLocks noChangeArrowheads="1"/>
          </p:cNvSpPr>
          <p:nvPr/>
        </p:nvSpPr>
        <p:spPr bwMode="auto">
          <a:xfrm>
            <a:off x="6153886" y="1504626"/>
            <a:ext cx="5653402" cy="463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dirty="0">
                <a:solidFill>
                  <a:prstClr val="black"/>
                </a:solidFill>
                <a:latin typeface="微软雅黑" panose="020B0503020204020204" pitchFamily="34" charset="-122"/>
                <a:sym typeface="微软雅黑" panose="020B0503020204020204" pitchFamily="34" charset="-122"/>
              </a:rPr>
              <a:t>绿水青山既是自然财富、生态财富，又是社会财富、经济财富。保护生态环境就是保护自然价值和增值自然资本，就是保护经济社会发展潜力和后劲，使绿水青山持续发挥生态效益和经济社会效益。</a:t>
            </a:r>
          </a:p>
          <a:p>
            <a:pPr lvl="0" algn="r" eaLnBrk="1" hangingPunct="1">
              <a:lnSpc>
                <a:spcPct val="150000"/>
              </a:lnSpc>
              <a:spcBef>
                <a:spcPts val="1400"/>
              </a:spcBef>
              <a:defRPr/>
            </a:pPr>
            <a:r>
              <a:rPr lang="en-US" altLang="zh-CN" sz="2400" dirty="0">
                <a:solidFill>
                  <a:prstClr val="black"/>
                </a:solidFill>
                <a:latin typeface="微软雅黑" panose="020B0503020204020204" pitchFamily="34" charset="-122"/>
                <a:sym typeface="微软雅黑" panose="020B0503020204020204" pitchFamily="34" charset="-122"/>
              </a:rPr>
              <a:t>——</a:t>
            </a:r>
            <a:r>
              <a:rPr lang="zh-CN" altLang="en-US" sz="2400" dirty="0">
                <a:solidFill>
                  <a:prstClr val="black"/>
                </a:solidFill>
                <a:latin typeface="微软雅黑" panose="020B0503020204020204" pitchFamily="34" charset="-122"/>
                <a:sym typeface="微软雅黑" panose="020B0503020204020204" pitchFamily="34" charset="-122"/>
              </a:rPr>
              <a:t>习近平：</a:t>
            </a:r>
            <a:r>
              <a:rPr lang="en-US" altLang="zh-CN" sz="2400" dirty="0">
                <a:solidFill>
                  <a:prstClr val="black"/>
                </a:solidFill>
                <a:latin typeface="微软雅黑" panose="020B0503020204020204" pitchFamily="34" charset="-122"/>
                <a:sym typeface="微软雅黑" panose="020B0503020204020204" pitchFamily="34" charset="-122"/>
              </a:rPr>
              <a:t>《</a:t>
            </a:r>
            <a:r>
              <a:rPr lang="zh-CN" altLang="en-US" sz="2400" dirty="0">
                <a:solidFill>
                  <a:prstClr val="black"/>
                </a:solidFill>
                <a:latin typeface="微软雅黑" panose="020B0503020204020204" pitchFamily="34" charset="-122"/>
                <a:sym typeface="微软雅黑" panose="020B0503020204020204" pitchFamily="34" charset="-122"/>
              </a:rPr>
              <a:t>推动我国生态文明建设迈上新台阶</a:t>
            </a:r>
            <a:r>
              <a:rPr lang="en-US" altLang="zh-CN" sz="2400" dirty="0">
                <a:solidFill>
                  <a:prstClr val="black"/>
                </a:solidFill>
                <a:latin typeface="微软雅黑" panose="020B0503020204020204" pitchFamily="34" charset="-122"/>
                <a:sym typeface="微软雅黑" panose="020B0503020204020204" pitchFamily="34" charset="-122"/>
              </a:rPr>
              <a:t>》</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a:extLst>
              <a:ext uri="{FF2B5EF4-FFF2-40B4-BE49-F238E27FC236}">
                <a16:creationId xmlns:a16="http://schemas.microsoft.com/office/drawing/2014/main" xmlns="" id="{6C726087-3A3A-4E71-AB20-35171DFD6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01" y="1598294"/>
            <a:ext cx="5362943" cy="44512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85953554"/>
      </p:ext>
    </p:extLst>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23" name="文本框 1">
            <a:extLst>
              <a:ext uri="{FF2B5EF4-FFF2-40B4-BE49-F238E27FC236}">
                <a16:creationId xmlns:a16="http://schemas.microsoft.com/office/drawing/2014/main" xmlns="" id="{C1A73183-2C42-4594-B620-E2A951882726}"/>
              </a:ext>
            </a:extLst>
          </p:cNvPr>
          <p:cNvSpPr txBox="1">
            <a:spLocks noChangeArrowheads="1"/>
          </p:cNvSpPr>
          <p:nvPr/>
        </p:nvSpPr>
        <p:spPr bwMode="auto">
          <a:xfrm>
            <a:off x="4102100" y="2303366"/>
            <a:ext cx="662940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dirty="0">
                <a:solidFill>
                  <a:prstClr val="black"/>
                </a:solidFill>
                <a:latin typeface="微软雅黑" panose="020B0503020204020204" pitchFamily="34" charset="-122"/>
                <a:sym typeface="微软雅黑" panose="020B0503020204020204" pitchFamily="34" charset="-122"/>
              </a:rPr>
              <a:t>“我们党有个很大的优点，就是有一个新的科学的世界观作为理论的基础。</a:t>
            </a:r>
            <a:r>
              <a:rPr lang="en-US" altLang="zh-CN" sz="2400" dirty="0">
                <a:solidFill>
                  <a:prstClr val="black"/>
                </a:solidFill>
                <a:latin typeface="微软雅黑" panose="020B0503020204020204" pitchFamily="34" charset="-122"/>
                <a:sym typeface="微软雅黑" panose="020B0503020204020204" pitchFamily="34" charset="-122"/>
              </a:rPr>
              <a:t>”</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098" name="Picture 2" descr="See the source image">
            <a:extLst>
              <a:ext uri="{FF2B5EF4-FFF2-40B4-BE49-F238E27FC236}">
                <a16:creationId xmlns:a16="http://schemas.microsoft.com/office/drawing/2014/main" xmlns="" id="{CDDAA974-3915-446A-A6E0-E62025A2C7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8023" y="1989260"/>
            <a:ext cx="1436470" cy="17632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文本框 1">
            <a:extLst>
              <a:ext uri="{FF2B5EF4-FFF2-40B4-BE49-F238E27FC236}">
                <a16:creationId xmlns:a16="http://schemas.microsoft.com/office/drawing/2014/main" xmlns="" id="{EABC6615-9630-4643-AFA3-B289877101C8}"/>
              </a:ext>
            </a:extLst>
          </p:cNvPr>
          <p:cNvSpPr txBox="1">
            <a:spLocks noChangeArrowheads="1"/>
          </p:cNvSpPr>
          <p:nvPr/>
        </p:nvSpPr>
        <p:spPr bwMode="auto">
          <a:xfrm>
            <a:off x="7034205" y="3991917"/>
            <a:ext cx="415449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dirty="0">
                <a:latin typeface="微软雅黑" panose="020B0503020204020204" pitchFamily="34" charset="-122"/>
                <a:sym typeface="微软雅黑" panose="020B0503020204020204" pitchFamily="34" charset="-122"/>
              </a:rPr>
              <a:t>是立党立国的根本指导思想</a:t>
            </a:r>
            <a:endParaRPr kumimoji="0" lang="en-US" altLang="zh-CN" sz="2400" i="0" u="none" strike="noStrike" kern="1200" cap="none" spc="0" normalizeH="0" baseline="0" noProof="0" dirty="0">
              <a:ln>
                <a:noFill/>
              </a:ln>
              <a:effectLst/>
              <a:uLnTx/>
              <a:uFillTx/>
              <a:latin typeface="微软雅黑" panose="020B0503020204020204" pitchFamily="34" charset="-122"/>
              <a:sym typeface="微软雅黑" panose="020B0503020204020204" pitchFamily="34" charset="-122"/>
            </a:endParaRPr>
          </a:p>
        </p:txBody>
      </p:sp>
      <p:grpSp>
        <p:nvGrpSpPr>
          <p:cNvPr id="15" name="组合 14">
            <a:extLst>
              <a:ext uri="{FF2B5EF4-FFF2-40B4-BE49-F238E27FC236}">
                <a16:creationId xmlns:a16="http://schemas.microsoft.com/office/drawing/2014/main" xmlns="" id="{65E48DB4-DFE9-4707-B550-BE5A8C61693E}"/>
              </a:ext>
            </a:extLst>
          </p:cNvPr>
          <p:cNvGrpSpPr/>
          <p:nvPr/>
        </p:nvGrpSpPr>
        <p:grpSpPr>
          <a:xfrm>
            <a:off x="812800" y="1141877"/>
            <a:ext cx="10566400" cy="609204"/>
            <a:chOff x="683637" y="2393974"/>
            <a:chExt cx="2388154" cy="609204"/>
          </a:xfrm>
        </p:grpSpPr>
        <p:sp>
          <p:nvSpPr>
            <p:cNvPr id="16" name="Rectangle 22">
              <a:extLst>
                <a:ext uri="{FF2B5EF4-FFF2-40B4-BE49-F238E27FC236}">
                  <a16:creationId xmlns:a16="http://schemas.microsoft.com/office/drawing/2014/main" xmlns="" id="{402D5FDF-3EC6-4151-9191-6045C62B0B74}"/>
                </a:ext>
              </a:extLst>
            </p:cNvPr>
            <p:cNvSpPr/>
            <p:nvPr/>
          </p:nvSpPr>
          <p:spPr>
            <a:xfrm>
              <a:off x="683637" y="2470332"/>
              <a:ext cx="2388154" cy="532846"/>
            </a:xfrm>
            <a:prstGeom prst="rect">
              <a:avLst/>
            </a:prstGeom>
            <a:solidFill>
              <a:srgbClr val="F7ECE5"/>
            </a:solidFill>
            <a:ln w="5715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eaLnBrk="1" hangingPunct="1">
                <a:lnSpc>
                  <a:spcPct val="120000"/>
                </a:lnSpc>
                <a:defRPr/>
              </a:pPr>
              <a:r>
                <a:rPr lang="zh-CN" altLang="en-US" sz="2400" b="1" dirty="0">
                  <a:latin typeface="微软雅黑" panose="020B0503020204020204" pitchFamily="34" charset="-122"/>
                  <a:ea typeface="Microsoft YaHei"/>
                </a:rPr>
                <a:t>第七，社会主义社会必须坚持科学的理论指导，大力发展社会主义先进文化</a:t>
              </a:r>
            </a:p>
          </p:txBody>
        </p:sp>
        <p:sp>
          <p:nvSpPr>
            <p:cNvPr id="17" name="Rectangle 23">
              <a:extLst>
                <a:ext uri="{FF2B5EF4-FFF2-40B4-BE49-F238E27FC236}">
                  <a16:creationId xmlns:a16="http://schemas.microsoft.com/office/drawing/2014/main" xmlns="" id="{B1B0AF46-1F59-43D3-977F-478814D18609}"/>
                </a:ext>
              </a:extLst>
            </p:cNvPr>
            <p:cNvSpPr/>
            <p:nvPr/>
          </p:nvSpPr>
          <p:spPr>
            <a:xfrm>
              <a:off x="683637" y="2393974"/>
              <a:ext cx="2388154" cy="76356"/>
            </a:xfrm>
            <a:prstGeom prst="rect">
              <a:avLst/>
            </a:prstGeom>
            <a:gradFill flip="none" rotWithShape="1">
              <a:gsLst>
                <a:gs pos="0">
                  <a:srgbClr val="B26A37"/>
                </a:gs>
                <a:gs pos="50000">
                  <a:srgbClr val="7C4926"/>
                </a:gs>
                <a:gs pos="100000">
                  <a:srgbClr val="B26A37"/>
                </a:gs>
              </a:gsLst>
              <a:path path="circle">
                <a:fillToRect l="100000" t="100000"/>
              </a:path>
              <a:tileRect r="-100000" b="-100000"/>
            </a:gra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
        <p:nvSpPr>
          <p:cNvPr id="11" name="文本框 1">
            <a:extLst>
              <a:ext uri="{FF2B5EF4-FFF2-40B4-BE49-F238E27FC236}">
                <a16:creationId xmlns:a16="http://schemas.microsoft.com/office/drawing/2014/main" xmlns="" id="{75110C38-08B3-4FD5-B4E3-CBD7E9CF5069}"/>
              </a:ext>
            </a:extLst>
          </p:cNvPr>
          <p:cNvSpPr txBox="1">
            <a:spLocks noChangeArrowheads="1"/>
          </p:cNvSpPr>
          <p:nvPr/>
        </p:nvSpPr>
        <p:spPr bwMode="auto">
          <a:xfrm>
            <a:off x="4115130" y="3991917"/>
            <a:ext cx="207724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b="1" dirty="0">
                <a:solidFill>
                  <a:srgbClr val="B26A37"/>
                </a:solidFill>
                <a:latin typeface="微软雅黑" panose="020B0503020204020204" pitchFamily="34" charset="-122"/>
                <a:sym typeface="微软雅黑" panose="020B0503020204020204" pitchFamily="34" charset="-122"/>
              </a:rPr>
              <a:t>马克思主义</a:t>
            </a:r>
            <a:endParaRPr kumimoji="0" lang="en-US" altLang="zh-CN" sz="2400" i="0" u="none" strike="noStrike" kern="1200" cap="none" spc="0" normalizeH="0" baseline="0" noProof="0" dirty="0">
              <a:ln>
                <a:noFill/>
              </a:ln>
              <a:effectLst/>
              <a:uLnTx/>
              <a:uFillTx/>
              <a:latin typeface="微软雅黑" panose="020B0503020204020204" pitchFamily="34" charset="-122"/>
              <a:sym typeface="微软雅黑" panose="020B0503020204020204" pitchFamily="34" charset="-122"/>
            </a:endParaRPr>
          </a:p>
        </p:txBody>
      </p:sp>
      <p:sp>
        <p:nvSpPr>
          <p:cNvPr id="12" name="文本框 1">
            <a:extLst>
              <a:ext uri="{FF2B5EF4-FFF2-40B4-BE49-F238E27FC236}">
                <a16:creationId xmlns:a16="http://schemas.microsoft.com/office/drawing/2014/main" xmlns="" id="{B1B30553-3DE3-4D68-83D4-A897AB20C5ED}"/>
              </a:ext>
            </a:extLst>
          </p:cNvPr>
          <p:cNvSpPr txBox="1">
            <a:spLocks noChangeArrowheads="1"/>
          </p:cNvSpPr>
          <p:nvPr/>
        </p:nvSpPr>
        <p:spPr bwMode="auto">
          <a:xfrm>
            <a:off x="7034205" y="4788669"/>
            <a:ext cx="415449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dirty="0">
                <a:latin typeface="微软雅黑" panose="020B0503020204020204" pitchFamily="34" charset="-122"/>
                <a:sym typeface="微软雅黑" panose="020B0503020204020204" pitchFamily="34" charset="-122"/>
              </a:rPr>
              <a:t>是社会主义国家凝聚和激励人民的重要力量，是社会主义国家综合国力的重要标志</a:t>
            </a:r>
            <a:endParaRPr kumimoji="0" lang="en-US" altLang="zh-CN" sz="2400" i="0" u="none" strike="noStrike" kern="1200" cap="none" spc="0" normalizeH="0" baseline="0" noProof="0" dirty="0">
              <a:ln>
                <a:noFill/>
              </a:ln>
              <a:effectLst/>
              <a:uLnTx/>
              <a:uFillTx/>
              <a:latin typeface="微软雅黑" panose="020B0503020204020204" pitchFamily="34" charset="-122"/>
              <a:sym typeface="微软雅黑" panose="020B0503020204020204" pitchFamily="34" charset="-122"/>
            </a:endParaRPr>
          </a:p>
        </p:txBody>
      </p:sp>
      <p:sp>
        <p:nvSpPr>
          <p:cNvPr id="13" name="文本框 1">
            <a:extLst>
              <a:ext uri="{FF2B5EF4-FFF2-40B4-BE49-F238E27FC236}">
                <a16:creationId xmlns:a16="http://schemas.microsoft.com/office/drawing/2014/main" xmlns="" id="{4DD9EAED-2EF1-4CAE-A7BB-8DA11A5C5465}"/>
              </a:ext>
            </a:extLst>
          </p:cNvPr>
          <p:cNvSpPr txBox="1">
            <a:spLocks noChangeArrowheads="1"/>
          </p:cNvSpPr>
          <p:nvPr/>
        </p:nvSpPr>
        <p:spPr bwMode="auto">
          <a:xfrm>
            <a:off x="4115130" y="5342667"/>
            <a:ext cx="279367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b="1" dirty="0">
                <a:solidFill>
                  <a:srgbClr val="B26A37"/>
                </a:solidFill>
                <a:latin typeface="微软雅黑" panose="020B0503020204020204" pitchFamily="34" charset="-122"/>
                <a:sym typeface="微软雅黑" panose="020B0503020204020204" pitchFamily="34" charset="-122"/>
              </a:rPr>
              <a:t>社会主义先进文化</a:t>
            </a:r>
            <a:endParaRPr kumimoji="0" lang="en-US" altLang="zh-CN" sz="2400" i="0" u="none" strike="noStrike" kern="1200" cap="none" spc="0" normalizeH="0" baseline="0" noProof="0" dirty="0">
              <a:ln>
                <a:noFill/>
              </a:ln>
              <a:effectLst/>
              <a:uLnTx/>
              <a:uFillTx/>
              <a:latin typeface="微软雅黑" panose="020B0503020204020204" pitchFamily="34" charset="-122"/>
              <a:sym typeface="微软雅黑" panose="020B0503020204020204" pitchFamily="34" charset="-122"/>
            </a:endParaRPr>
          </a:p>
        </p:txBody>
      </p:sp>
      <p:sp>
        <p:nvSpPr>
          <p:cNvPr id="2" name="矩形 1">
            <a:extLst>
              <a:ext uri="{FF2B5EF4-FFF2-40B4-BE49-F238E27FC236}">
                <a16:creationId xmlns:a16="http://schemas.microsoft.com/office/drawing/2014/main" xmlns="" id="{C86E5683-A8B7-4529-8D04-A01DAEE3B7EF}"/>
              </a:ext>
            </a:extLst>
          </p:cNvPr>
          <p:cNvSpPr/>
          <p:nvPr/>
        </p:nvSpPr>
        <p:spPr>
          <a:xfrm>
            <a:off x="3651693" y="3771252"/>
            <a:ext cx="7823200" cy="2913356"/>
          </a:xfrm>
          <a:prstGeom prst="rect">
            <a:avLst/>
          </a:prstGeom>
          <a:no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00" name="Picture 4" descr="See the source image">
            <a:extLst>
              <a:ext uri="{FF2B5EF4-FFF2-40B4-BE49-F238E27FC236}">
                <a16:creationId xmlns:a16="http://schemas.microsoft.com/office/drawing/2014/main" xmlns="" id="{4A47735C-528C-4E43-9909-53B02577F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36" y="3905609"/>
            <a:ext cx="3037305" cy="2636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4" name="直接连接符 3">
            <a:extLst>
              <a:ext uri="{FF2B5EF4-FFF2-40B4-BE49-F238E27FC236}">
                <a16:creationId xmlns:a16="http://schemas.microsoft.com/office/drawing/2014/main" xmlns="" id="{17A0457B-DA58-47F4-9AF2-833D2E34A532}"/>
              </a:ext>
            </a:extLst>
          </p:cNvPr>
          <p:cNvCxnSpPr/>
          <p:nvPr/>
        </p:nvCxnSpPr>
        <p:spPr>
          <a:xfrm>
            <a:off x="4193309" y="4788669"/>
            <a:ext cx="6696364" cy="0"/>
          </a:xfrm>
          <a:prstGeom prst="line">
            <a:avLst/>
          </a:prstGeom>
          <a:ln>
            <a:solidFill>
              <a:srgbClr val="B26A37"/>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232190"/>
      </p:ext>
    </p:extLst>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23" name="文本框 1">
            <a:extLst>
              <a:ext uri="{FF2B5EF4-FFF2-40B4-BE49-F238E27FC236}">
                <a16:creationId xmlns:a16="http://schemas.microsoft.com/office/drawing/2014/main" xmlns="" id="{C1A73183-2C42-4594-B620-E2A951882726}"/>
              </a:ext>
            </a:extLst>
          </p:cNvPr>
          <p:cNvSpPr txBox="1">
            <a:spLocks noChangeArrowheads="1"/>
          </p:cNvSpPr>
          <p:nvPr/>
        </p:nvSpPr>
        <p:spPr bwMode="auto">
          <a:xfrm>
            <a:off x="228600" y="2396108"/>
            <a:ext cx="11734800" cy="4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dirty="0">
                <a:solidFill>
                  <a:prstClr val="black"/>
                </a:solidFill>
                <a:latin typeface="微软雅黑" panose="020B0503020204020204" pitchFamily="34" charset="-122"/>
                <a:sym typeface="微软雅黑" panose="020B0503020204020204" pitchFamily="34" charset="-122"/>
              </a:rPr>
              <a:t>以史为鉴、开创未来，必须坚持中国共产党坚强领导。</a:t>
            </a:r>
            <a:r>
              <a:rPr lang="zh-CN" altLang="en-US" sz="2400" b="1" dirty="0">
                <a:solidFill>
                  <a:prstClr val="black"/>
                </a:solidFill>
                <a:latin typeface="微软雅黑" panose="020B0503020204020204" pitchFamily="34" charset="-122"/>
                <a:sym typeface="微软雅黑" panose="020B0503020204020204" pitchFamily="34" charset="-122"/>
              </a:rPr>
              <a:t>办好中国的事情，关键在党。</a:t>
            </a:r>
            <a:r>
              <a:rPr lang="zh-CN" altLang="en-US" sz="2400" dirty="0">
                <a:solidFill>
                  <a:prstClr val="black"/>
                </a:solidFill>
                <a:latin typeface="微软雅黑" panose="020B0503020204020204" pitchFamily="34" charset="-122"/>
                <a:sym typeface="微软雅黑" panose="020B0503020204020204" pitchFamily="34" charset="-122"/>
              </a:rPr>
              <a:t>中华民族近代以来</a:t>
            </a:r>
            <a:r>
              <a:rPr lang="en-US" altLang="zh-CN" sz="2400" dirty="0">
                <a:solidFill>
                  <a:prstClr val="black"/>
                </a:solidFill>
                <a:latin typeface="微软雅黑" panose="020B0503020204020204" pitchFamily="34" charset="-122"/>
                <a:sym typeface="微软雅黑" panose="020B0503020204020204" pitchFamily="34" charset="-122"/>
              </a:rPr>
              <a:t>180</a:t>
            </a:r>
            <a:r>
              <a:rPr lang="zh-CN" altLang="en-US" sz="2400" dirty="0">
                <a:solidFill>
                  <a:prstClr val="black"/>
                </a:solidFill>
                <a:latin typeface="微软雅黑" panose="020B0503020204020204" pitchFamily="34" charset="-122"/>
                <a:sym typeface="微软雅黑" panose="020B0503020204020204" pitchFamily="34" charset="-122"/>
              </a:rPr>
              <a:t>多年的历史、中国共产党成立以来</a:t>
            </a:r>
            <a:r>
              <a:rPr lang="en-US" altLang="zh-CN" sz="2400" dirty="0">
                <a:solidFill>
                  <a:prstClr val="black"/>
                </a:solidFill>
                <a:latin typeface="微软雅黑" panose="020B0503020204020204" pitchFamily="34" charset="-122"/>
                <a:sym typeface="微软雅黑" panose="020B0503020204020204" pitchFamily="34" charset="-122"/>
              </a:rPr>
              <a:t>100</a:t>
            </a:r>
            <a:r>
              <a:rPr lang="zh-CN" altLang="en-US" sz="2400" dirty="0">
                <a:solidFill>
                  <a:prstClr val="black"/>
                </a:solidFill>
                <a:latin typeface="微软雅黑" panose="020B0503020204020204" pitchFamily="34" charset="-122"/>
                <a:sym typeface="微软雅黑" panose="020B0503020204020204" pitchFamily="34" charset="-122"/>
              </a:rPr>
              <a:t>年的历史、中华人民共和国成立以来</a:t>
            </a:r>
            <a:r>
              <a:rPr lang="en-US" altLang="zh-CN" sz="2400" dirty="0">
                <a:solidFill>
                  <a:prstClr val="black"/>
                </a:solidFill>
                <a:latin typeface="微软雅黑" panose="020B0503020204020204" pitchFamily="34" charset="-122"/>
                <a:sym typeface="微软雅黑" panose="020B0503020204020204" pitchFamily="34" charset="-122"/>
              </a:rPr>
              <a:t>70</a:t>
            </a:r>
            <a:r>
              <a:rPr lang="zh-CN" altLang="en-US" sz="2400" dirty="0">
                <a:solidFill>
                  <a:prstClr val="black"/>
                </a:solidFill>
                <a:latin typeface="微软雅黑" panose="020B0503020204020204" pitchFamily="34" charset="-122"/>
                <a:sym typeface="微软雅黑" panose="020B0503020204020204" pitchFamily="34" charset="-122"/>
              </a:rPr>
              <a:t>多年的历史都充分证明，没有中国共产党，就没有新中国，就没有中华民族伟大复兴。历史和人民选择了中国共产党。中国共产党领导是中国特色社会主义最本质的特征，是中国特色社会主义制度的最大优势，是党和国家的</a:t>
            </a:r>
            <a:r>
              <a:rPr lang="zh-CN" altLang="en-US" sz="2400" b="1" dirty="0">
                <a:solidFill>
                  <a:prstClr val="black"/>
                </a:solidFill>
                <a:latin typeface="微软雅黑" panose="020B0503020204020204" pitchFamily="34" charset="-122"/>
                <a:sym typeface="微软雅黑" panose="020B0503020204020204" pitchFamily="34" charset="-122"/>
              </a:rPr>
              <a:t>根本所在</a:t>
            </a:r>
            <a:r>
              <a:rPr lang="zh-CN" altLang="en-US" sz="2400" dirty="0">
                <a:solidFill>
                  <a:prstClr val="black"/>
                </a:solidFill>
                <a:latin typeface="微软雅黑" panose="020B0503020204020204" pitchFamily="34" charset="-122"/>
                <a:sym typeface="微软雅黑" panose="020B0503020204020204" pitchFamily="34" charset="-122"/>
              </a:rPr>
              <a:t>、</a:t>
            </a:r>
            <a:r>
              <a:rPr lang="zh-CN" altLang="en-US" sz="2400" b="1" dirty="0">
                <a:solidFill>
                  <a:prstClr val="black"/>
                </a:solidFill>
                <a:latin typeface="微软雅黑" panose="020B0503020204020204" pitchFamily="34" charset="-122"/>
                <a:sym typeface="微软雅黑" panose="020B0503020204020204" pitchFamily="34" charset="-122"/>
              </a:rPr>
              <a:t>命脉所在</a:t>
            </a:r>
            <a:r>
              <a:rPr lang="zh-CN" altLang="en-US" sz="2400" dirty="0">
                <a:solidFill>
                  <a:prstClr val="black"/>
                </a:solidFill>
                <a:latin typeface="微软雅黑" panose="020B0503020204020204" pitchFamily="34" charset="-122"/>
                <a:sym typeface="微软雅黑" panose="020B0503020204020204" pitchFamily="34" charset="-122"/>
              </a:rPr>
              <a:t>，是全国各族人民的</a:t>
            </a:r>
            <a:r>
              <a:rPr lang="zh-CN" altLang="en-US" sz="2400" b="1" dirty="0">
                <a:solidFill>
                  <a:prstClr val="black"/>
                </a:solidFill>
                <a:latin typeface="微软雅黑" panose="020B0503020204020204" pitchFamily="34" charset="-122"/>
                <a:sym typeface="微软雅黑" panose="020B0503020204020204" pitchFamily="34" charset="-122"/>
              </a:rPr>
              <a:t>利益所系</a:t>
            </a:r>
            <a:r>
              <a:rPr lang="zh-CN" altLang="en-US" sz="2400" dirty="0">
                <a:solidFill>
                  <a:prstClr val="black"/>
                </a:solidFill>
                <a:latin typeface="微软雅黑" panose="020B0503020204020204" pitchFamily="34" charset="-122"/>
                <a:sym typeface="微软雅黑" panose="020B0503020204020204" pitchFamily="34" charset="-122"/>
              </a:rPr>
              <a:t>、</a:t>
            </a:r>
            <a:r>
              <a:rPr lang="zh-CN" altLang="en-US" sz="2400" b="1" dirty="0">
                <a:solidFill>
                  <a:prstClr val="black"/>
                </a:solidFill>
                <a:latin typeface="微软雅黑" panose="020B0503020204020204" pitchFamily="34" charset="-122"/>
                <a:sym typeface="微软雅黑" panose="020B0503020204020204" pitchFamily="34" charset="-122"/>
              </a:rPr>
              <a:t>命运所系</a:t>
            </a:r>
            <a:r>
              <a:rPr lang="zh-CN" altLang="en-US" sz="2400" dirty="0">
                <a:solidFill>
                  <a:prstClr val="black"/>
                </a:solidFill>
                <a:latin typeface="微软雅黑" panose="020B0503020204020204" pitchFamily="34" charset="-122"/>
                <a:sym typeface="微软雅黑" panose="020B0503020204020204" pitchFamily="34" charset="-122"/>
              </a:rPr>
              <a:t>。</a:t>
            </a:r>
            <a:endParaRPr lang="en-US" altLang="zh-CN" sz="2400" dirty="0">
              <a:solidFill>
                <a:prstClr val="black"/>
              </a:solidFill>
              <a:latin typeface="微软雅黑" panose="020B0503020204020204" pitchFamily="34" charset="-122"/>
              <a:sym typeface="微软雅黑" panose="020B0503020204020204" pitchFamily="34" charset="-122"/>
            </a:endParaRPr>
          </a:p>
          <a:p>
            <a:pPr lvl="0" algn="r" eaLnBrk="1" hangingPunct="1">
              <a:lnSpc>
                <a:spcPct val="150000"/>
              </a:lnSpc>
              <a:spcBef>
                <a:spcPts val="1400"/>
              </a:spcBef>
              <a:defRPr/>
            </a:pPr>
            <a:r>
              <a:rPr lang="en-US" altLang="zh-CN" sz="2400" dirty="0">
                <a:solidFill>
                  <a:prstClr val="black"/>
                </a:solidFill>
                <a:latin typeface="微软雅黑" panose="020B0503020204020204" pitchFamily="34" charset="-122"/>
                <a:sym typeface="微软雅黑" panose="020B0503020204020204" pitchFamily="34" charset="-122"/>
              </a:rPr>
              <a:t>——2021</a:t>
            </a:r>
            <a:r>
              <a:rPr lang="zh-CN" altLang="en-US" sz="2400" dirty="0">
                <a:solidFill>
                  <a:prstClr val="black"/>
                </a:solidFill>
                <a:latin typeface="微软雅黑" panose="020B0503020204020204" pitchFamily="34" charset="-122"/>
                <a:sym typeface="微软雅黑" panose="020B0503020204020204" pitchFamily="34" charset="-122"/>
              </a:rPr>
              <a:t>年</a:t>
            </a:r>
            <a:r>
              <a:rPr lang="en-US" altLang="zh-CN" sz="2400" dirty="0">
                <a:solidFill>
                  <a:prstClr val="black"/>
                </a:solidFill>
                <a:latin typeface="微软雅黑" panose="020B0503020204020204" pitchFamily="34" charset="-122"/>
                <a:sym typeface="微软雅黑" panose="020B0503020204020204" pitchFamily="34" charset="-122"/>
              </a:rPr>
              <a:t>7</a:t>
            </a:r>
            <a:r>
              <a:rPr lang="zh-CN" altLang="en-US" sz="2400" dirty="0">
                <a:solidFill>
                  <a:prstClr val="black"/>
                </a:solidFill>
                <a:latin typeface="微软雅黑" panose="020B0503020204020204" pitchFamily="34" charset="-122"/>
                <a:sym typeface="微软雅黑" panose="020B0503020204020204" pitchFamily="34" charset="-122"/>
              </a:rPr>
              <a:t>月</a:t>
            </a:r>
            <a:r>
              <a:rPr lang="en-US" altLang="zh-CN" sz="2400" dirty="0">
                <a:solidFill>
                  <a:prstClr val="black"/>
                </a:solidFill>
                <a:latin typeface="微软雅黑" panose="020B0503020204020204" pitchFamily="34" charset="-122"/>
                <a:sym typeface="微软雅黑" panose="020B0503020204020204" pitchFamily="34" charset="-122"/>
              </a:rPr>
              <a:t>1</a:t>
            </a:r>
            <a:r>
              <a:rPr lang="zh-CN" altLang="en-US" sz="2400" dirty="0">
                <a:solidFill>
                  <a:prstClr val="black"/>
                </a:solidFill>
                <a:latin typeface="微软雅黑" panose="020B0503020204020204" pitchFamily="34" charset="-122"/>
                <a:sym typeface="微软雅黑" panose="020B0503020204020204" pitchFamily="34" charset="-122"/>
              </a:rPr>
              <a:t>日，习近平总书记在庆祝中国共产党成立</a:t>
            </a:r>
            <a:r>
              <a:rPr lang="en-US" altLang="zh-CN" sz="2400" dirty="0">
                <a:solidFill>
                  <a:prstClr val="black"/>
                </a:solidFill>
                <a:latin typeface="微软雅黑" panose="020B0503020204020204" pitchFamily="34" charset="-122"/>
                <a:sym typeface="微软雅黑" panose="020B0503020204020204" pitchFamily="34" charset="-122"/>
              </a:rPr>
              <a:t>100</a:t>
            </a:r>
            <a:r>
              <a:rPr lang="zh-CN" altLang="en-US" sz="2400" dirty="0">
                <a:solidFill>
                  <a:prstClr val="black"/>
                </a:solidFill>
                <a:latin typeface="微软雅黑" panose="020B0503020204020204" pitchFamily="34" charset="-122"/>
                <a:sym typeface="微软雅黑" panose="020B0503020204020204" pitchFamily="34" charset="-122"/>
              </a:rPr>
              <a:t>周年大会上的讲话</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5" name="组合 4">
            <a:extLst>
              <a:ext uri="{FF2B5EF4-FFF2-40B4-BE49-F238E27FC236}">
                <a16:creationId xmlns:a16="http://schemas.microsoft.com/office/drawing/2014/main" xmlns="" id="{5D897F44-DF40-4B31-B2A2-F5FFCEB0792E}"/>
              </a:ext>
            </a:extLst>
          </p:cNvPr>
          <p:cNvGrpSpPr/>
          <p:nvPr/>
        </p:nvGrpSpPr>
        <p:grpSpPr>
          <a:xfrm>
            <a:off x="1203779" y="1148709"/>
            <a:ext cx="9784443" cy="1055582"/>
            <a:chOff x="683637" y="2393974"/>
            <a:chExt cx="2388154" cy="1055582"/>
          </a:xfrm>
        </p:grpSpPr>
        <p:sp>
          <p:nvSpPr>
            <p:cNvPr id="6" name="Rectangle 22">
              <a:extLst>
                <a:ext uri="{FF2B5EF4-FFF2-40B4-BE49-F238E27FC236}">
                  <a16:creationId xmlns:a16="http://schemas.microsoft.com/office/drawing/2014/main" xmlns="" id="{14AEB989-2397-4713-9F82-F8CF73BB7940}"/>
                </a:ext>
              </a:extLst>
            </p:cNvPr>
            <p:cNvSpPr/>
            <p:nvPr/>
          </p:nvSpPr>
          <p:spPr>
            <a:xfrm>
              <a:off x="683637" y="2470332"/>
              <a:ext cx="2388154" cy="979224"/>
            </a:xfrm>
            <a:prstGeom prst="rect">
              <a:avLst/>
            </a:prstGeom>
            <a:solidFill>
              <a:srgbClr val="F7ECE5"/>
            </a:solidFill>
            <a:ln w="5715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eaLnBrk="1" hangingPunct="1">
                <a:lnSpc>
                  <a:spcPct val="120000"/>
                </a:lnSpc>
                <a:defRPr/>
              </a:pPr>
              <a:r>
                <a:rPr lang="zh-CN" altLang="en-US" sz="2400" b="1" dirty="0">
                  <a:latin typeface="微软雅黑" panose="020B0503020204020204" pitchFamily="34" charset="-122"/>
                  <a:ea typeface="Microsoft YaHei"/>
                </a:rPr>
                <a:t>第八，无产阶级政党是无产阶级的先锋队，社会主义事业必须始终坚持无产阶级政党的领导</a:t>
              </a:r>
            </a:p>
          </p:txBody>
        </p:sp>
        <p:sp>
          <p:nvSpPr>
            <p:cNvPr id="7" name="Rectangle 23">
              <a:extLst>
                <a:ext uri="{FF2B5EF4-FFF2-40B4-BE49-F238E27FC236}">
                  <a16:creationId xmlns:a16="http://schemas.microsoft.com/office/drawing/2014/main" xmlns="" id="{46E57846-EBEC-4E1B-A9EA-A0D81F2E544A}"/>
                </a:ext>
              </a:extLst>
            </p:cNvPr>
            <p:cNvSpPr/>
            <p:nvPr/>
          </p:nvSpPr>
          <p:spPr>
            <a:xfrm>
              <a:off x="683637" y="2393974"/>
              <a:ext cx="2388154" cy="76356"/>
            </a:xfrm>
            <a:prstGeom prst="rect">
              <a:avLst/>
            </a:prstGeom>
            <a:gradFill flip="none" rotWithShape="1">
              <a:gsLst>
                <a:gs pos="0">
                  <a:srgbClr val="B26A37"/>
                </a:gs>
                <a:gs pos="50000">
                  <a:srgbClr val="7C4926"/>
                </a:gs>
                <a:gs pos="100000">
                  <a:srgbClr val="B26A37"/>
                </a:gs>
              </a:gsLst>
              <a:path path="circle">
                <a:fillToRect l="100000" t="100000"/>
              </a:path>
              <a:tileRect r="-100000" b="-100000"/>
            </a:gra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Tree>
    <p:extLst>
      <p:ext uri="{BB962C8B-B14F-4D97-AF65-F5344CB8AC3E}">
        <p14:creationId xmlns:p14="http://schemas.microsoft.com/office/powerpoint/2010/main" val="630969074"/>
      </p:ext>
    </p:extLst>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450E6510-4A97-45F4-8343-8DAF88225E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7730546">
            <a:off x="-89437" y="1736962"/>
            <a:ext cx="3783756" cy="423569"/>
          </a:xfrm>
          <a:prstGeom prst="rect">
            <a:avLst/>
          </a:prstGeom>
        </p:spPr>
      </p:pic>
      <p:grpSp>
        <p:nvGrpSpPr>
          <p:cNvPr id="15" name="组合 14">
            <a:extLst>
              <a:ext uri="{FF2B5EF4-FFF2-40B4-BE49-F238E27FC236}">
                <a16:creationId xmlns:a16="http://schemas.microsoft.com/office/drawing/2014/main" xmlns="" id="{73205834-7BC3-4E3A-AB6C-314CCCAA0B8E}"/>
              </a:ext>
            </a:extLst>
          </p:cNvPr>
          <p:cNvGrpSpPr/>
          <p:nvPr/>
        </p:nvGrpSpPr>
        <p:grpSpPr>
          <a:xfrm>
            <a:off x="0" y="859950"/>
            <a:ext cx="2450640" cy="1575797"/>
            <a:chOff x="0" y="859950"/>
            <a:chExt cx="2450640" cy="1575797"/>
          </a:xfrm>
        </p:grpSpPr>
        <p:sp>
          <p:nvSpPr>
            <p:cNvPr id="18" name="任意多边形: 形状 17">
              <a:extLst>
                <a:ext uri="{FF2B5EF4-FFF2-40B4-BE49-F238E27FC236}">
                  <a16:creationId xmlns:a16="http://schemas.microsoft.com/office/drawing/2014/main" xmlns="" id="{1FBB5E52-8750-49C2-8E62-E581B30F1147}"/>
                </a:ext>
              </a:extLst>
            </p:cNvPr>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9" name="矩形 18">
              <a:extLst>
                <a:ext uri="{FF2B5EF4-FFF2-40B4-BE49-F238E27FC236}">
                  <a16:creationId xmlns:a16="http://schemas.microsoft.com/office/drawing/2014/main" xmlns="" id="{A5E80651-6CD7-4D18-8C89-6EDB6ACAB3F1}"/>
                </a:ext>
              </a:extLst>
            </p:cNvPr>
            <p:cNvSpPr/>
            <p:nvPr/>
          </p:nvSpPr>
          <p:spPr>
            <a:xfrm>
              <a:off x="0" y="859950"/>
              <a:ext cx="1517495" cy="1575797"/>
            </a:xfrm>
            <a:prstGeom prst="rect">
              <a:avLst/>
            </a:prstGeom>
            <a:solidFill>
              <a:srgbClr val="7C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grpSp>
      <p:pic>
        <p:nvPicPr>
          <p:cNvPr id="24" name="图片 23">
            <a:extLst>
              <a:ext uri="{FF2B5EF4-FFF2-40B4-BE49-F238E27FC236}">
                <a16:creationId xmlns:a16="http://schemas.microsoft.com/office/drawing/2014/main" xmlns="" id="{7CBA563D-BCF2-4B9D-BD2A-4A910BECD26E}"/>
              </a:ext>
            </a:extLst>
          </p:cNvPr>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9091" r="76997" b="27100"/>
          <a:stretch/>
        </p:blipFill>
        <p:spPr>
          <a:xfrm>
            <a:off x="295012" y="755634"/>
            <a:ext cx="1522440" cy="1575798"/>
          </a:xfrm>
          <a:prstGeom prst="rect">
            <a:avLst/>
          </a:prstGeom>
        </p:spPr>
      </p:pic>
      <p:sp>
        <p:nvSpPr>
          <p:cNvPr id="7" name="任意多边形: 形状 6">
            <a:extLst>
              <a:ext uri="{FF2B5EF4-FFF2-40B4-BE49-F238E27FC236}">
                <a16:creationId xmlns:a16="http://schemas.microsoft.com/office/drawing/2014/main" xmlns="" id="{06DD9368-75CA-4B79-AA73-6E64A89E5D54}"/>
              </a:ext>
            </a:extLst>
          </p:cNvPr>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6" name="任意多边形: 形状 15">
            <a:extLst>
              <a:ext uri="{FF2B5EF4-FFF2-40B4-BE49-F238E27FC236}">
                <a16:creationId xmlns:a16="http://schemas.microsoft.com/office/drawing/2014/main" xmlns="" id="{448C7BEB-4FD0-407B-8FD6-6B29DE11E90F}"/>
              </a:ext>
            </a:extLst>
          </p:cNvPr>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E6C46C"/>
              </a:gs>
              <a:gs pos="100000">
                <a:srgbClr val="995A2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13" name="任意多边形: 形状 12">
            <a:extLst>
              <a:ext uri="{FF2B5EF4-FFF2-40B4-BE49-F238E27FC236}">
                <a16:creationId xmlns:a16="http://schemas.microsoft.com/office/drawing/2014/main" xmlns="" id="{E2B45B91-47E1-47EE-9771-46EBF0D548DB}"/>
              </a:ext>
            </a:extLst>
          </p:cNvPr>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sp>
        <p:nvSpPr>
          <p:cNvPr id="20" name="任意多边形: 形状 19">
            <a:extLst>
              <a:ext uri="{FF2B5EF4-FFF2-40B4-BE49-F238E27FC236}">
                <a16:creationId xmlns:a16="http://schemas.microsoft.com/office/drawing/2014/main" xmlns="" id="{AC3C4618-1299-4265-8F5E-D30E0224442D}"/>
              </a:ext>
            </a:extLst>
          </p:cNvPr>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sym typeface="inpin heiti" panose="00000500000000000000" pitchFamily="2" charset="-122"/>
            </a:endParaRPr>
          </a:p>
        </p:txBody>
      </p:sp>
      <p:pic>
        <p:nvPicPr>
          <p:cNvPr id="22" name="图片 21">
            <a:extLst>
              <a:ext uri="{FF2B5EF4-FFF2-40B4-BE49-F238E27FC236}">
                <a16:creationId xmlns:a16="http://schemas.microsoft.com/office/drawing/2014/main" xmlns="" id="{951ADE18-9224-4B57-A238-FFC4B445D29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8308133">
            <a:off x="3366636" y="2813448"/>
            <a:ext cx="6416416" cy="423569"/>
          </a:xfrm>
          <a:prstGeom prst="rect">
            <a:avLst/>
          </a:prstGeom>
        </p:spPr>
      </p:pic>
      <p:sp>
        <p:nvSpPr>
          <p:cNvPr id="28" name="文本框 27">
            <a:extLst>
              <a:ext uri="{FF2B5EF4-FFF2-40B4-BE49-F238E27FC236}">
                <a16:creationId xmlns:a16="http://schemas.microsoft.com/office/drawing/2014/main" xmlns="" id="{5EB2E0D5-5AEC-4499-9FED-EF5387AC0BE0}"/>
              </a:ext>
            </a:extLst>
          </p:cNvPr>
          <p:cNvSpPr txBox="1"/>
          <p:nvPr/>
        </p:nvSpPr>
        <p:spPr>
          <a:xfrm>
            <a:off x="526614" y="3180377"/>
            <a:ext cx="5180380" cy="903645"/>
          </a:xfrm>
          <a:prstGeom prst="rect">
            <a:avLst/>
          </a:prstGeom>
          <a:noFill/>
        </p:spPr>
        <p:txBody>
          <a:bodyPr wrap="square" rtlCol="0">
            <a:spAutoFit/>
            <a:scene3d>
              <a:camera prst="orthographicFront"/>
              <a:lightRig rig="threePt" dir="t"/>
            </a:scene3d>
            <a:sp3d contourW="12700"/>
          </a:bodyPr>
          <a:lstStyle/>
          <a:p>
            <a:pPr lvl="0" algn="ctr" defTabSz="457200" eaLnBrk="1" fontAlgn="auto" hangingPunct="1">
              <a:lnSpc>
                <a:spcPct val="120000"/>
              </a:lnSpc>
              <a:spcBef>
                <a:spcPts val="0"/>
              </a:spcBef>
              <a:spcAft>
                <a:spcPts val="0"/>
              </a:spcAft>
              <a:defRPr/>
            </a:pPr>
            <a:r>
              <a:rPr lang="zh-CN" altLang="en-US" sz="4800" b="1" dirty="0">
                <a:gradFill flip="none" rotWithShape="1">
                  <a:gsLst>
                    <a:gs pos="0">
                      <a:srgbClr val="FFFFFF"/>
                    </a:gs>
                    <a:gs pos="45000">
                      <a:srgbClr val="FFFFFF"/>
                    </a:gs>
                    <a:gs pos="100000">
                      <a:srgbClr val="7C4926"/>
                    </a:gs>
                  </a:gsLst>
                  <a:lin ang="16200000" scaled="1"/>
                  <a:tileRect/>
                </a:gradFill>
                <a:effectLst>
                  <a:outerShdw blurRad="38100" dist="38100" dir="2700000" algn="tl">
                    <a:srgbClr val="000000">
                      <a:alpha val="43137"/>
                    </a:srgbClr>
                  </a:outerShdw>
                </a:effectLst>
                <a:latin typeface="微软雅黑"/>
                <a:ea typeface="微软雅黑"/>
                <a:sym typeface="inpin heiti" panose="00000500000000000000" pitchFamily="2" charset="-122"/>
              </a:rPr>
              <a:t>百秒看百年大党</a:t>
            </a:r>
          </a:p>
        </p:txBody>
      </p:sp>
      <p:pic>
        <p:nvPicPr>
          <p:cNvPr id="14" name="图片 13">
            <a:hlinkClick r:id="rId8" action="ppaction://hlinkfile"/>
            <a:extLst>
              <a:ext uri="{FF2B5EF4-FFF2-40B4-BE49-F238E27FC236}">
                <a16:creationId xmlns:a16="http://schemas.microsoft.com/office/drawing/2014/main" xmlns="" id="{3B9D8648-BF6C-450A-AB37-C5A71DC894ED}"/>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4608" y="3539212"/>
            <a:ext cx="877901" cy="877901"/>
          </a:xfrm>
          <a:prstGeom prst="rect">
            <a:avLst/>
          </a:prstGeom>
        </p:spPr>
      </p:pic>
    </p:spTree>
    <p:extLst>
      <p:ext uri="{BB962C8B-B14F-4D97-AF65-F5344CB8AC3E}">
        <p14:creationId xmlns:p14="http://schemas.microsoft.com/office/powerpoint/2010/main" val="252324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3" grpId="0" animBg="1"/>
      <p:bldP spid="20" grpId="0" animBg="1"/>
      <p:bldP spid="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2" name="矩形 1">
            <a:extLst>
              <a:ext uri="{FF2B5EF4-FFF2-40B4-BE49-F238E27FC236}">
                <a16:creationId xmlns:a16="http://schemas.microsoft.com/office/drawing/2014/main" xmlns="" id="{53551211-8D8C-469D-A80F-7AC717341EE5}"/>
              </a:ext>
            </a:extLst>
          </p:cNvPr>
          <p:cNvSpPr/>
          <p:nvPr/>
        </p:nvSpPr>
        <p:spPr>
          <a:xfrm>
            <a:off x="498598" y="5487045"/>
            <a:ext cx="3083756"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lnSpc>
                <a:spcPct val="12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社会主义社会要大力解放和发展生产力</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xmlns="" id="{7C654F28-0E86-4842-A315-038E7E3AB652}"/>
              </a:ext>
            </a:extLst>
          </p:cNvPr>
          <p:cNvSpPr/>
          <p:nvPr/>
        </p:nvSpPr>
        <p:spPr>
          <a:xfrm>
            <a:off x="4299649" y="5487045"/>
            <a:ext cx="3083757"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lnSpc>
                <a:spcPct val="12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社会</a:t>
            </a:r>
            <a:r>
              <a:rPr lang="zh-CN" altLang="en-US" sz="2000" dirty="0">
                <a:solidFill>
                  <a:prstClr val="black"/>
                </a:solidFill>
                <a:latin typeface="微软雅黑" panose="020B0503020204020204" pitchFamily="34" charset="-122"/>
                <a:ea typeface="微软雅黑" panose="020B0503020204020204" pitchFamily="34" charset="-122"/>
              </a:rPr>
              <a:t>主义社会要逐步实现全体人民共同富裕</a:t>
            </a:r>
          </a:p>
        </p:txBody>
      </p:sp>
      <p:sp>
        <p:nvSpPr>
          <p:cNvPr id="3" name="矩形 2">
            <a:extLst>
              <a:ext uri="{FF2B5EF4-FFF2-40B4-BE49-F238E27FC236}">
                <a16:creationId xmlns:a16="http://schemas.microsoft.com/office/drawing/2014/main" xmlns="" id="{09D61AD4-5B79-4762-ACD8-7A931D9C8DC4}"/>
              </a:ext>
            </a:extLst>
          </p:cNvPr>
          <p:cNvSpPr/>
          <p:nvPr/>
        </p:nvSpPr>
        <p:spPr>
          <a:xfrm>
            <a:off x="8251638" y="5487045"/>
            <a:ext cx="3261331"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lnSpc>
                <a:spcPct val="12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rPr>
              <a:t>社会主义社会最终要向共产主义社会过渡</a:t>
            </a:r>
          </a:p>
        </p:txBody>
      </p:sp>
      <p:grpSp>
        <p:nvGrpSpPr>
          <p:cNvPr id="4" name="组合 3">
            <a:extLst>
              <a:ext uri="{FF2B5EF4-FFF2-40B4-BE49-F238E27FC236}">
                <a16:creationId xmlns:a16="http://schemas.microsoft.com/office/drawing/2014/main" xmlns="" id="{B349A3BB-95A7-4B82-97B7-B1BCE3EA72D3}"/>
              </a:ext>
            </a:extLst>
          </p:cNvPr>
          <p:cNvGrpSpPr/>
          <p:nvPr/>
        </p:nvGrpSpPr>
        <p:grpSpPr>
          <a:xfrm>
            <a:off x="65994" y="2906784"/>
            <a:ext cx="12060012" cy="2408249"/>
            <a:chOff x="-418197" y="2561405"/>
            <a:chExt cx="12753073" cy="2546645"/>
          </a:xfrm>
        </p:grpSpPr>
        <p:pic>
          <p:nvPicPr>
            <p:cNvPr id="5122" name="Picture 2">
              <a:extLst>
                <a:ext uri="{FF2B5EF4-FFF2-40B4-BE49-F238E27FC236}">
                  <a16:creationId xmlns:a16="http://schemas.microsoft.com/office/drawing/2014/main" xmlns="" id="{B797823E-AC35-442B-BA13-712304359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97" r="3403"/>
            <a:stretch/>
          </p:blipFill>
          <p:spPr bwMode="auto">
            <a:xfrm>
              <a:off x="-418197" y="2561405"/>
              <a:ext cx="3929035" cy="2546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xmlns="" id="{9734B417-C7F9-49BD-992A-26EB39982C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80" t="3659" r="3121" b="5090"/>
            <a:stretch/>
          </p:blipFill>
          <p:spPr bwMode="auto">
            <a:xfrm>
              <a:off x="7867650" y="2561405"/>
              <a:ext cx="4467226" cy="2546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xmlns="" id="{FE220BB5-ADA5-410D-818B-688AD5C1C3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6111" y="2561405"/>
              <a:ext cx="4186266" cy="2546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10" name="组合 9">
            <a:extLst>
              <a:ext uri="{FF2B5EF4-FFF2-40B4-BE49-F238E27FC236}">
                <a16:creationId xmlns:a16="http://schemas.microsoft.com/office/drawing/2014/main" xmlns="" id="{23C5F58E-D3B5-4DF3-ABC4-393810908EB2}"/>
              </a:ext>
            </a:extLst>
          </p:cNvPr>
          <p:cNvGrpSpPr/>
          <p:nvPr/>
        </p:nvGrpSpPr>
        <p:grpSpPr>
          <a:xfrm>
            <a:off x="1203779" y="1148709"/>
            <a:ext cx="9784443" cy="1055582"/>
            <a:chOff x="683637" y="2393974"/>
            <a:chExt cx="2388154" cy="1055582"/>
          </a:xfrm>
        </p:grpSpPr>
        <p:sp>
          <p:nvSpPr>
            <p:cNvPr id="11" name="Rectangle 22">
              <a:extLst>
                <a:ext uri="{FF2B5EF4-FFF2-40B4-BE49-F238E27FC236}">
                  <a16:creationId xmlns:a16="http://schemas.microsoft.com/office/drawing/2014/main" xmlns="" id="{A3402F4E-24C3-495B-8BAF-70CB268F348B}"/>
                </a:ext>
              </a:extLst>
            </p:cNvPr>
            <p:cNvSpPr/>
            <p:nvPr/>
          </p:nvSpPr>
          <p:spPr>
            <a:xfrm>
              <a:off x="683637" y="2470332"/>
              <a:ext cx="2388154" cy="979224"/>
            </a:xfrm>
            <a:prstGeom prst="rect">
              <a:avLst/>
            </a:prstGeom>
            <a:solidFill>
              <a:srgbClr val="F7ECE5"/>
            </a:solidFill>
            <a:ln w="5715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eaLnBrk="1" hangingPunct="1">
                <a:lnSpc>
                  <a:spcPct val="120000"/>
                </a:lnSpc>
                <a:defRPr/>
              </a:pPr>
              <a:r>
                <a:rPr lang="zh-CN" altLang="en-US" sz="2400" b="1" dirty="0">
                  <a:latin typeface="微软雅黑" panose="020B0503020204020204" pitchFamily="34" charset="-122"/>
                  <a:ea typeface="Microsoft YaHei"/>
                </a:rPr>
                <a:t>第九，社会主义社会要大力解放和发展生产力，逐步消灭剥削和消除两极分化，实现共同富裕和社会全面进步，并最终向共产主义社会过渡</a:t>
              </a:r>
            </a:p>
          </p:txBody>
        </p:sp>
        <p:sp>
          <p:nvSpPr>
            <p:cNvPr id="12" name="Rectangle 23">
              <a:extLst>
                <a:ext uri="{FF2B5EF4-FFF2-40B4-BE49-F238E27FC236}">
                  <a16:creationId xmlns:a16="http://schemas.microsoft.com/office/drawing/2014/main" xmlns="" id="{B8603D42-D213-4DF9-BE3A-9FBD24DBB0D4}"/>
                </a:ext>
              </a:extLst>
            </p:cNvPr>
            <p:cNvSpPr/>
            <p:nvPr/>
          </p:nvSpPr>
          <p:spPr>
            <a:xfrm>
              <a:off x="683637" y="2393974"/>
              <a:ext cx="2388154" cy="76356"/>
            </a:xfrm>
            <a:prstGeom prst="rect">
              <a:avLst/>
            </a:prstGeom>
            <a:gradFill flip="none" rotWithShape="1">
              <a:gsLst>
                <a:gs pos="0">
                  <a:srgbClr val="B26A37"/>
                </a:gs>
                <a:gs pos="50000">
                  <a:srgbClr val="7C4926"/>
                </a:gs>
                <a:gs pos="100000">
                  <a:srgbClr val="B26A37"/>
                </a:gs>
              </a:gsLst>
              <a:path path="circle">
                <a:fillToRect l="100000" t="100000"/>
              </a:path>
              <a:tileRect r="-100000" b="-100000"/>
            </a:gra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Tree>
    <p:extLst>
      <p:ext uri="{BB962C8B-B14F-4D97-AF65-F5344CB8AC3E}">
        <p14:creationId xmlns:p14="http://schemas.microsoft.com/office/powerpoint/2010/main" val="3753605868"/>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mt="10000"/>
          </a:blip>
          <a:tile tx="0" ty="0" sx="100000" sy="100000" flip="none" algn="tl"/>
        </a:blipFill>
        <a:effectLst/>
      </p:bgPr>
    </p:bg>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4" name="矩形 3">
            <a:extLst>
              <a:ext uri="{FF2B5EF4-FFF2-40B4-BE49-F238E27FC236}">
                <a16:creationId xmlns:a16="http://schemas.microsoft.com/office/drawing/2014/main" xmlns="" id="{59BC6499-71F0-437A-A28F-4600854A5F7C}"/>
              </a:ext>
            </a:extLst>
          </p:cNvPr>
          <p:cNvSpPr/>
          <p:nvPr/>
        </p:nvSpPr>
        <p:spPr>
          <a:xfrm>
            <a:off x="745058" y="2272901"/>
            <a:ext cx="10272772" cy="1135054"/>
          </a:xfrm>
          <a:prstGeom prst="rect">
            <a:avLst/>
          </a:prstGeom>
        </p:spPr>
        <p:txBody>
          <a:bodyPr wrap="square">
            <a:spAutoFit/>
          </a:bodyPr>
          <a:lstStyle/>
          <a:p>
            <a:pPr indent="622800" algn="just" eaLnBrk="1">
              <a:lnSpc>
                <a:spcPct val="150000"/>
              </a:lnSpc>
            </a:pPr>
            <a:r>
              <a:rPr lang="zh-CN" altLang="zh-CN" sz="2400" dirty="0">
                <a:effectLst/>
                <a:latin typeface="+mn-ea"/>
                <a:ea typeface="+mn-ea"/>
                <a:cs typeface="Times New Roman" panose="02020603050405020304" pitchFamily="18" charset="0"/>
              </a:rPr>
              <a:t>共同富裕是全体人民的富裕，是人民群众物质生活和精神生活都富裕，不是少数人的富裕，也不是整齐划一的平均主义，要分阶段促进共同富裕。</a:t>
            </a:r>
          </a:p>
        </p:txBody>
      </p:sp>
      <p:grpSp>
        <p:nvGrpSpPr>
          <p:cNvPr id="11" name="组合 10">
            <a:extLst>
              <a:ext uri="{FF2B5EF4-FFF2-40B4-BE49-F238E27FC236}">
                <a16:creationId xmlns:a16="http://schemas.microsoft.com/office/drawing/2014/main" xmlns="" id="{340FB41B-FB49-4E39-B6A8-FA1782C1EF5E}"/>
              </a:ext>
            </a:extLst>
          </p:cNvPr>
          <p:cNvGrpSpPr/>
          <p:nvPr/>
        </p:nvGrpSpPr>
        <p:grpSpPr>
          <a:xfrm>
            <a:off x="771324" y="1221897"/>
            <a:ext cx="10220241" cy="741310"/>
            <a:chOff x="663547" y="1221897"/>
            <a:chExt cx="10220241" cy="741310"/>
          </a:xfrm>
        </p:grpSpPr>
        <p:sp>
          <p:nvSpPr>
            <p:cNvPr id="5" name="动作按钮: 帮助 4">
              <a:hlinkClick r:id="" action="ppaction://noaction" highlightClick="1"/>
              <a:extLst>
                <a:ext uri="{FF2B5EF4-FFF2-40B4-BE49-F238E27FC236}">
                  <a16:creationId xmlns:a16="http://schemas.microsoft.com/office/drawing/2014/main" xmlns="" id="{8DABF37A-6507-49D0-9FB4-C87C0F03D831}"/>
                </a:ext>
              </a:extLst>
            </p:cNvPr>
            <p:cNvSpPr/>
            <p:nvPr/>
          </p:nvSpPr>
          <p:spPr>
            <a:xfrm>
              <a:off x="663547" y="1221897"/>
              <a:ext cx="825388" cy="741310"/>
            </a:xfrm>
            <a:prstGeom prst="actionButtonHelp">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五边形 9">
              <a:extLst>
                <a:ext uri="{FF2B5EF4-FFF2-40B4-BE49-F238E27FC236}">
                  <a16:creationId xmlns:a16="http://schemas.microsoft.com/office/drawing/2014/main" xmlns="" id="{CE91B08F-9F8E-43E1-BB95-BA399C840354}"/>
                </a:ext>
              </a:extLst>
            </p:cNvPr>
            <p:cNvSpPr/>
            <p:nvPr/>
          </p:nvSpPr>
          <p:spPr>
            <a:xfrm>
              <a:off x="1959429" y="1221897"/>
              <a:ext cx="8924359" cy="741310"/>
            </a:xfrm>
            <a:prstGeom prst="homePlat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共同富裕是同时富裕吗？</a:t>
              </a:r>
            </a:p>
          </p:txBody>
        </p:sp>
      </p:grpSp>
      <p:grpSp>
        <p:nvGrpSpPr>
          <p:cNvPr id="14" name="组合 13">
            <a:extLst>
              <a:ext uri="{FF2B5EF4-FFF2-40B4-BE49-F238E27FC236}">
                <a16:creationId xmlns:a16="http://schemas.microsoft.com/office/drawing/2014/main" xmlns="" id="{868DB5E1-83DA-4E8A-803F-A1AB4AB9929B}"/>
              </a:ext>
            </a:extLst>
          </p:cNvPr>
          <p:cNvGrpSpPr/>
          <p:nvPr/>
        </p:nvGrpSpPr>
        <p:grpSpPr>
          <a:xfrm>
            <a:off x="771324" y="3840456"/>
            <a:ext cx="10220241" cy="741310"/>
            <a:chOff x="663547" y="1221897"/>
            <a:chExt cx="10220241" cy="741310"/>
          </a:xfrm>
        </p:grpSpPr>
        <p:sp>
          <p:nvSpPr>
            <p:cNvPr id="15" name="动作按钮: 帮助 14">
              <a:hlinkClick r:id="" action="ppaction://noaction" highlightClick="1"/>
              <a:extLst>
                <a:ext uri="{FF2B5EF4-FFF2-40B4-BE49-F238E27FC236}">
                  <a16:creationId xmlns:a16="http://schemas.microsoft.com/office/drawing/2014/main" xmlns="" id="{E00AF748-8AE7-47E8-9DCD-959DC3B76E03}"/>
                </a:ext>
              </a:extLst>
            </p:cNvPr>
            <p:cNvSpPr/>
            <p:nvPr/>
          </p:nvSpPr>
          <p:spPr>
            <a:xfrm>
              <a:off x="663547" y="1221897"/>
              <a:ext cx="825388" cy="741310"/>
            </a:xfrm>
            <a:prstGeom prst="actionButtonHelp">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五边形 15">
              <a:extLst>
                <a:ext uri="{FF2B5EF4-FFF2-40B4-BE49-F238E27FC236}">
                  <a16:creationId xmlns:a16="http://schemas.microsoft.com/office/drawing/2014/main" xmlns="" id="{C8408800-23AD-4B3D-9D18-B2FC517155CA}"/>
                </a:ext>
              </a:extLst>
            </p:cNvPr>
            <p:cNvSpPr/>
            <p:nvPr/>
          </p:nvSpPr>
          <p:spPr>
            <a:xfrm>
              <a:off x="1959429" y="1221897"/>
              <a:ext cx="8924359" cy="741310"/>
            </a:xfrm>
            <a:prstGeom prst="homePlat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共同富裕是“杀富济贫”吗？</a:t>
              </a:r>
            </a:p>
          </p:txBody>
        </p:sp>
      </p:grpSp>
      <p:sp>
        <p:nvSpPr>
          <p:cNvPr id="19" name="矩形 18">
            <a:extLst>
              <a:ext uri="{FF2B5EF4-FFF2-40B4-BE49-F238E27FC236}">
                <a16:creationId xmlns:a16="http://schemas.microsoft.com/office/drawing/2014/main" xmlns="" id="{92A0832F-D76C-4C0E-A965-524D697CC875}"/>
              </a:ext>
            </a:extLst>
          </p:cNvPr>
          <p:cNvSpPr/>
          <p:nvPr/>
        </p:nvSpPr>
        <p:spPr>
          <a:xfrm>
            <a:off x="745058" y="4816071"/>
            <a:ext cx="10272772" cy="1689052"/>
          </a:xfrm>
          <a:prstGeom prst="rect">
            <a:avLst/>
          </a:prstGeom>
        </p:spPr>
        <p:txBody>
          <a:bodyPr wrap="square">
            <a:spAutoFit/>
          </a:bodyPr>
          <a:lstStyle/>
          <a:p>
            <a:pPr indent="622800" algn="just" eaLnBrk="1">
              <a:lnSpc>
                <a:spcPct val="150000"/>
              </a:lnSpc>
            </a:pPr>
            <a:r>
              <a:rPr lang="zh-CN" altLang="en-US" sz="2400" dirty="0">
                <a:effectLst/>
                <a:latin typeface="+mn-ea"/>
                <a:ea typeface="+mn-ea"/>
                <a:cs typeface="Times New Roman" panose="02020603050405020304" pitchFamily="18" charset="0"/>
              </a:rPr>
              <a:t>共同富裕要靠共同奋斗，这是根本途径。要鼓励勤劳致富、创新致富，鼓励辛勤劳动、合法经营、敢于创业的致富带头人，允许一部分人先富起来，先富带后富、帮后富，不搞“杀富济贫”</a:t>
            </a:r>
          </a:p>
        </p:txBody>
      </p:sp>
    </p:spTree>
    <p:extLst>
      <p:ext uri="{BB962C8B-B14F-4D97-AF65-F5344CB8AC3E}">
        <p14:creationId xmlns:p14="http://schemas.microsoft.com/office/powerpoint/2010/main" val="9452347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椭圆 1"/>
          <p:cNvSpPr/>
          <p:nvPr/>
        </p:nvSpPr>
        <p:spPr>
          <a:xfrm>
            <a:off x="9269270" y="4513175"/>
            <a:ext cx="3945412" cy="3945412"/>
          </a:xfrm>
          <a:prstGeom prst="ellipse">
            <a:avLst/>
          </a:prstGeom>
          <a:noFill/>
          <a:ln w="165100">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p:nvPr/>
        </p:nvSpPr>
        <p:spPr>
          <a:xfrm>
            <a:off x="-1865147" y="-1942185"/>
            <a:ext cx="5517777" cy="5517777"/>
          </a:xfrm>
          <a:prstGeom prst="ellipse">
            <a:avLst/>
          </a:prstGeom>
          <a:solidFill>
            <a:srgbClr val="EDD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31480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
          <p:cNvSpPr/>
          <p:nvPr/>
        </p:nvSpPr>
        <p:spPr>
          <a:xfrm rot="18900000">
            <a:off x="10401534" y="223525"/>
            <a:ext cx="1680883" cy="215154"/>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rot="18900000">
            <a:off x="10379539" y="940062"/>
            <a:ext cx="1240784" cy="223527"/>
          </a:xfrm>
          <a:prstGeom prst="roundRect">
            <a:avLst>
              <a:gd name="adj" fmla="val 50000"/>
            </a:avLst>
          </a:prstGeom>
          <a:solidFill>
            <a:srgbClr val="995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rot="18900000">
            <a:off x="11504075" y="33809"/>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rot="18900000">
            <a:off x="9800418" y="548216"/>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rot="18900000">
            <a:off x="9563215" y="1377693"/>
            <a:ext cx="995316" cy="177742"/>
          </a:xfrm>
          <a:prstGeom prst="roundRect">
            <a:avLst>
              <a:gd name="adj" fmla="val 50000"/>
            </a:avLst>
          </a:prstGeom>
          <a:noFill/>
          <a:ln>
            <a:solidFill>
              <a:srgbClr val="995A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TextBox 1">
            <a:extLst>
              <a:ext uri="{FF2B5EF4-FFF2-40B4-BE49-F238E27FC236}">
                <a16:creationId xmlns:a16="http://schemas.microsoft.com/office/drawing/2014/main" xmlns="" id="{CB48B605-D984-4853-B5F6-19C414DE5A4E}"/>
              </a:ext>
            </a:extLst>
          </p:cNvPr>
          <p:cNvSpPr txBox="1">
            <a:spLocks noChangeArrowheads="1"/>
          </p:cNvSpPr>
          <p:nvPr/>
        </p:nvSpPr>
        <p:spPr bwMode="auto">
          <a:xfrm>
            <a:off x="6414974" y="1546265"/>
            <a:ext cx="4699240" cy="2797048"/>
          </a:xfrm>
          <a:prstGeom prst="rect">
            <a:avLst/>
          </a:prstGeom>
          <a:noFill/>
          <a:ln>
            <a:noFill/>
          </a:ln>
        </p:spPr>
        <p:txBody>
          <a:bodyPr wrap="square">
            <a:spAutoFit/>
          </a:bodyPr>
          <a:lstStyle>
            <a:lvl1pPr indent="630238" defTabSz="457200">
              <a:defRPr>
                <a:solidFill>
                  <a:schemeClr val="tx1"/>
                </a:solidFill>
                <a:latin typeface="Arial" panose="020B0604020202020204" pitchFamily="34" charset="0"/>
                <a:ea typeface="微软雅黑" panose="020B0503020204020204" pitchFamily="34" charset="-122"/>
              </a:defRPr>
            </a:lvl1pPr>
            <a:lvl2pPr marL="742950" indent="-285750" defTabSz="457200">
              <a:defRPr>
                <a:solidFill>
                  <a:schemeClr val="tx1"/>
                </a:solidFill>
                <a:latin typeface="Arial" panose="020B0604020202020204" pitchFamily="34" charset="0"/>
                <a:ea typeface="微软雅黑" panose="020B0503020204020204" pitchFamily="34" charset="-122"/>
              </a:defRPr>
            </a:lvl2pPr>
            <a:lvl3pPr marL="1143000" indent="-228600" defTabSz="457200">
              <a:defRPr>
                <a:solidFill>
                  <a:schemeClr val="tx1"/>
                </a:solidFill>
                <a:latin typeface="Arial" panose="020B0604020202020204" pitchFamily="34" charset="0"/>
                <a:ea typeface="微软雅黑" panose="020B0503020204020204" pitchFamily="34" charset="-122"/>
              </a:defRPr>
            </a:lvl3pPr>
            <a:lvl4pPr marL="1600200" indent="-228600" defTabSz="457200">
              <a:defRPr>
                <a:solidFill>
                  <a:schemeClr val="tx1"/>
                </a:solidFill>
                <a:latin typeface="Arial" panose="020B0604020202020204" pitchFamily="34" charset="0"/>
                <a:ea typeface="微软雅黑" panose="020B0503020204020204" pitchFamily="34" charset="-122"/>
              </a:defRPr>
            </a:lvl4pPr>
            <a:lvl5pPr marL="2057400" indent="-228600" defTabSz="4572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630238" algn="just" defTabSz="457200" rtl="0" eaLnBrk="1" fontAlgn="base" latinLnBrk="0" hangingPunct="0">
              <a:lnSpc>
                <a:spcPct val="15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这个地方就是乌托邦岛，托马斯</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莫尔眼中的完美世界。而这个世界就像是它的拉丁语意思一样</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“乌有之乡”，是一个不存在的世界。</a:t>
            </a:r>
            <a:endPar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sym typeface="+mn-lt"/>
            </a:endParaRPr>
          </a:p>
        </p:txBody>
      </p:sp>
      <p:pic>
        <p:nvPicPr>
          <p:cNvPr id="14" name="图片 13">
            <a:extLst>
              <a:ext uri="{FF2B5EF4-FFF2-40B4-BE49-F238E27FC236}">
                <a16:creationId xmlns:a16="http://schemas.microsoft.com/office/drawing/2014/main" xmlns="" id="{AD239CA3-B517-43EE-8F48-6D1238B62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221" y="1049545"/>
            <a:ext cx="5082779" cy="3708077"/>
          </a:xfrm>
          <a:prstGeom prst="rect">
            <a:avLst/>
          </a:prstGeom>
          <a:ln>
            <a:noFill/>
          </a:ln>
          <a:effectLst>
            <a:softEdge rad="112500"/>
          </a:effectLst>
        </p:spPr>
      </p:pic>
      <p:sp>
        <p:nvSpPr>
          <p:cNvPr id="15" name="箭头: 五边形 14">
            <a:extLst>
              <a:ext uri="{FF2B5EF4-FFF2-40B4-BE49-F238E27FC236}">
                <a16:creationId xmlns:a16="http://schemas.microsoft.com/office/drawing/2014/main" xmlns="" id="{A20CA575-8C66-4B06-A5AE-C0D2EEDB91E9}"/>
              </a:ext>
            </a:extLst>
          </p:cNvPr>
          <p:cNvSpPr/>
          <p:nvPr/>
        </p:nvSpPr>
        <p:spPr>
          <a:xfrm>
            <a:off x="3652630" y="5113911"/>
            <a:ext cx="7184512" cy="1051510"/>
          </a:xfrm>
          <a:prstGeom prst="homePlate">
            <a:avLst/>
          </a:prstGeom>
          <a:solidFill>
            <a:srgbClr val="B26A37"/>
          </a:solidFill>
          <a:ln>
            <a:solidFill>
              <a:srgbClr val="B26A37"/>
            </a:solidFill>
          </a:ln>
          <a:effectLst>
            <a:reflection blurRad="6350" stA="50000" endA="300" endPos="90000" dir="5400000" sy="-100000" algn="bl" rotWithShape="0"/>
          </a:effectLst>
          <a:scene3d>
            <a:camera prst="perspectiveAbove"/>
            <a:lightRig rig="threePt" dir="t"/>
          </a:scene3d>
          <a:sp3d>
            <a:bevelB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你觉得这样的社会会存在吗？</a:t>
            </a:r>
          </a:p>
        </p:txBody>
      </p:sp>
      <p:sp>
        <p:nvSpPr>
          <p:cNvPr id="11" name="动作按钮: 帮助 10">
            <a:hlinkClick r:id="" action="ppaction://noaction" highlightClick="1"/>
            <a:extLst>
              <a:ext uri="{FF2B5EF4-FFF2-40B4-BE49-F238E27FC236}">
                <a16:creationId xmlns:a16="http://schemas.microsoft.com/office/drawing/2014/main" xmlns="" id="{88ABE736-A23D-4A74-8D42-EBE40D5F8FAD}"/>
              </a:ext>
            </a:extLst>
          </p:cNvPr>
          <p:cNvSpPr/>
          <p:nvPr/>
        </p:nvSpPr>
        <p:spPr>
          <a:xfrm>
            <a:off x="2176093" y="5147822"/>
            <a:ext cx="1233791" cy="983688"/>
          </a:xfrm>
          <a:prstGeom prst="actionButtonHelp">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7235811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xmlns="" id="{B9E34577-498D-4C28-A7D2-D33B076EE23B}"/>
              </a:ext>
            </a:extLst>
          </p:cNvPr>
          <p:cNvGrpSpPr/>
          <p:nvPr/>
        </p:nvGrpSpPr>
        <p:grpSpPr>
          <a:xfrm>
            <a:off x="-156"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618952"/>
                <a:ext cx="10312781" cy="60037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从美好愿景到逐渐清晰的共同富裕“施工图”</a:t>
                </a: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
        <p:nvSpPr>
          <p:cNvPr id="16" name="矩形 15">
            <a:extLst>
              <a:ext uri="{FF2B5EF4-FFF2-40B4-BE49-F238E27FC236}">
                <a16:creationId xmlns:a16="http://schemas.microsoft.com/office/drawing/2014/main" xmlns="" id="{4646B610-F7DD-47DC-8364-23968159C343}"/>
              </a:ext>
            </a:extLst>
          </p:cNvPr>
          <p:cNvSpPr/>
          <p:nvPr/>
        </p:nvSpPr>
        <p:spPr>
          <a:xfrm>
            <a:off x="172454" y="1454712"/>
            <a:ext cx="11847093" cy="3905043"/>
          </a:xfrm>
          <a:prstGeom prst="rect">
            <a:avLst/>
          </a:prstGeom>
        </p:spPr>
        <p:txBody>
          <a:bodyPr wrap="square">
            <a:spAutoFit/>
          </a:bodyPr>
          <a:lstStyle/>
          <a:p>
            <a:pPr marL="0" marR="0" lvl="0" indent="622800" algn="just" defTabSz="914400" rtl="0" eaLnBrk="1"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2012</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年</a:t>
            </a: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11</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月</a:t>
            </a: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15</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日，在十八届中共中央政治局常委同中外记者见面时，习近平总书记强调，“坚定不移走共同富裕的道路”；</a:t>
            </a:r>
          </a:p>
          <a:p>
            <a:pPr marL="0" marR="0" lvl="0" indent="622800" algn="just" defTabSz="914400" rtl="0" eaLnBrk="1"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2017</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年</a:t>
            </a: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10</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月，党的十九大，对推进共同富裕提出了具体的要求；</a:t>
            </a:r>
          </a:p>
          <a:p>
            <a:pPr marL="0" marR="0" lvl="0" indent="622800" algn="just" defTabSz="914400" rtl="0" eaLnBrk="1"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2020</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年</a:t>
            </a: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10</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月，党的十九届五中全会提出，到</a:t>
            </a: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2035</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年，“全体人民共同富裕取得更为明显的实质性进展”；</a:t>
            </a:r>
            <a:endPar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endParaRPr>
          </a:p>
          <a:p>
            <a:pPr marL="0" marR="0" lvl="0" indent="622800" algn="just" defTabSz="914400" rtl="0" eaLnBrk="1"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2021</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年，把“全体人民共同富裕迈出坚实步伐”列入“十四五”时期经济社会发展主要目标；</a:t>
            </a:r>
          </a:p>
        </p:txBody>
      </p:sp>
      <p:pic>
        <p:nvPicPr>
          <p:cNvPr id="9" name="Picture 2">
            <a:extLst>
              <a:ext uri="{FF2B5EF4-FFF2-40B4-BE49-F238E27FC236}">
                <a16:creationId xmlns:a16="http://schemas.microsoft.com/office/drawing/2014/main" xmlns="" id="{DFD22AF3-4F9A-434E-9A1E-E32D5C50D9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63"/>
          <a:stretch/>
        </p:blipFill>
        <p:spPr bwMode="auto">
          <a:xfrm>
            <a:off x="7181772" y="4777387"/>
            <a:ext cx="3408256" cy="1871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4">
            <a:extLst>
              <a:ext uri="{FF2B5EF4-FFF2-40B4-BE49-F238E27FC236}">
                <a16:creationId xmlns:a16="http://schemas.microsoft.com/office/drawing/2014/main" xmlns="" id="{AC5B6799-22AB-4F95-8ED3-BB8BB0F39C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23840" y="132762"/>
            <a:ext cx="1833734" cy="12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472620"/>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3AC256AC-9451-4ABF-9879-354995461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9595" y="3722944"/>
            <a:ext cx="3335165" cy="3135055"/>
          </a:xfrm>
          <a:prstGeom prst="rect">
            <a:avLst/>
          </a:prstGeom>
          <a:ln>
            <a:noFill/>
          </a:ln>
          <a:effectLst>
            <a:softEdge rad="112500"/>
          </a:effectLst>
        </p:spPr>
      </p:pic>
      <p:grpSp>
        <p:nvGrpSpPr>
          <p:cNvPr id="17" name="组合 16">
            <a:extLst>
              <a:ext uri="{FF2B5EF4-FFF2-40B4-BE49-F238E27FC236}">
                <a16:creationId xmlns:a16="http://schemas.microsoft.com/office/drawing/2014/main" xmlns="" id="{B9E34577-498D-4C28-A7D2-D33B076EE23B}"/>
              </a:ext>
            </a:extLst>
          </p:cNvPr>
          <p:cNvGrpSpPr/>
          <p:nvPr/>
        </p:nvGrpSpPr>
        <p:grpSpPr>
          <a:xfrm>
            <a:off x="-156" y="0"/>
            <a:ext cx="12192154" cy="1379459"/>
            <a:chOff x="-156" y="0"/>
            <a:chExt cx="12192154" cy="1379459"/>
          </a:xfrm>
        </p:grpSpPr>
        <p:grpSp>
          <p:nvGrpSpPr>
            <p:cNvPr id="19" name="组合 18">
              <a:extLst>
                <a:ext uri="{FF2B5EF4-FFF2-40B4-BE49-F238E27FC236}">
                  <a16:creationId xmlns:a16="http://schemas.microsoft.com/office/drawing/2014/main" xmlns="" id="{72C3BE9B-EC5B-4F1C-B1D0-6116A74BD5E4}"/>
                </a:ext>
              </a:extLst>
            </p:cNvPr>
            <p:cNvGrpSpPr/>
            <p:nvPr/>
          </p:nvGrpSpPr>
          <p:grpSpPr>
            <a:xfrm>
              <a:off x="-156" y="132762"/>
              <a:ext cx="12192154" cy="1246697"/>
              <a:chOff x="-5720519" y="757867"/>
              <a:chExt cx="14864518" cy="1519954"/>
            </a:xfrm>
          </p:grpSpPr>
          <p:sp>
            <p:nvSpPr>
              <p:cNvPr id="21" name="矩形 20">
                <a:extLst>
                  <a:ext uri="{FF2B5EF4-FFF2-40B4-BE49-F238E27FC236}">
                    <a16:creationId xmlns:a16="http://schemas.microsoft.com/office/drawing/2014/main" xmlns="" id="{76B0D729-BD1A-4E0C-B575-2B592FB76ABF}"/>
                  </a:ext>
                </a:extLst>
              </p:cNvPr>
              <p:cNvSpPr/>
              <p:nvPr/>
            </p:nvSpPr>
            <p:spPr>
              <a:xfrm>
                <a:off x="-5720519" y="1527204"/>
                <a:ext cx="12356817" cy="750617"/>
              </a:xfrm>
              <a:prstGeom prst="rect">
                <a:avLst/>
              </a:prstGeom>
              <a:gradFill>
                <a:gsLst>
                  <a:gs pos="0">
                    <a:srgbClr val="7C4926"/>
                  </a:gs>
                  <a:gs pos="100000">
                    <a:srgbClr val="C87E4C"/>
                  </a:gs>
                </a:gsLst>
                <a:lin ang="27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xmlns="" id="{EF483A93-FC2A-4404-8CB1-E287E7B61D78}"/>
                  </a:ext>
                </a:extLst>
              </p:cNvPr>
              <p:cNvSpPr txBox="1"/>
              <p:nvPr/>
            </p:nvSpPr>
            <p:spPr>
              <a:xfrm>
                <a:off x="-3676483" y="1618952"/>
                <a:ext cx="10312781" cy="60037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从美好愿景到逐渐清晰的共同富裕“施工图”</a:t>
                </a:r>
              </a:p>
            </p:txBody>
          </p:sp>
          <p:sp>
            <p:nvSpPr>
              <p:cNvPr id="23" name="矩形 22">
                <a:extLst>
                  <a:ext uri="{FF2B5EF4-FFF2-40B4-BE49-F238E27FC236}">
                    <a16:creationId xmlns:a16="http://schemas.microsoft.com/office/drawing/2014/main" xmlns="" id="{1D98AFC2-DD53-4241-8C5D-E484DCB65A29}"/>
                  </a:ext>
                </a:extLst>
              </p:cNvPr>
              <p:cNvSpPr/>
              <p:nvPr/>
            </p:nvSpPr>
            <p:spPr>
              <a:xfrm>
                <a:off x="9088259" y="757867"/>
                <a:ext cx="55740" cy="1492282"/>
              </a:xfrm>
              <a:prstGeom prst="rect">
                <a:avLst/>
              </a:prstGeom>
              <a:gradFill>
                <a:gsLst>
                  <a:gs pos="4000">
                    <a:srgbClr val="E6C46C"/>
                  </a:gs>
                  <a:gs pos="100000">
                    <a:srgbClr val="7C4926"/>
                  </a:gs>
                </a:gsLst>
                <a:lin ang="5400000" scaled="1"/>
              </a:gra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a:extLst>
                <a:ext uri="{FF2B5EF4-FFF2-40B4-BE49-F238E27FC236}">
                  <a16:creationId xmlns:a16="http://schemas.microsoft.com/office/drawing/2014/main" xmlns="" id="{670E2E6C-F3EC-4593-A0A8-7A4F73F770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 y="0"/>
              <a:ext cx="2050938" cy="1367292"/>
            </a:xfrm>
            <a:prstGeom prst="rect">
              <a:avLst/>
            </a:prstGeom>
          </p:spPr>
        </p:pic>
      </p:grpSp>
      <p:sp>
        <p:nvSpPr>
          <p:cNvPr id="16" name="矩形 15">
            <a:extLst>
              <a:ext uri="{FF2B5EF4-FFF2-40B4-BE49-F238E27FC236}">
                <a16:creationId xmlns:a16="http://schemas.microsoft.com/office/drawing/2014/main" xmlns="" id="{4646B610-F7DD-47DC-8364-23968159C343}"/>
              </a:ext>
            </a:extLst>
          </p:cNvPr>
          <p:cNvSpPr/>
          <p:nvPr/>
        </p:nvSpPr>
        <p:spPr>
          <a:xfrm>
            <a:off x="258278" y="1454712"/>
            <a:ext cx="11675443" cy="2797048"/>
          </a:xfrm>
          <a:prstGeom prst="rect">
            <a:avLst/>
          </a:prstGeom>
        </p:spPr>
        <p:txBody>
          <a:bodyPr wrap="square">
            <a:spAutoFit/>
          </a:bodyPr>
          <a:lstStyle/>
          <a:p>
            <a:pPr marL="0" marR="0" lvl="0" indent="622800" algn="just" defTabSz="914400" rtl="0" eaLnBrk="1"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2021</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年</a:t>
            </a: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6</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月，</a:t>
            </a:r>
            <a:r>
              <a:rPr kumimoji="0" lang="en-US" altLang="zh-CN" sz="2400" b="1" i="0" u="none" strike="noStrike" kern="1200" cap="none" spc="0" normalizeH="0" baseline="0" noProof="0" dirty="0">
                <a:ln>
                  <a:noFill/>
                </a:ln>
                <a:solidFill>
                  <a:srgbClr val="B26A37"/>
                </a:solidFill>
                <a:effectLst/>
                <a:uLnTx/>
                <a:uFillTx/>
                <a:latin typeface="Microsoft YaHei"/>
                <a:ea typeface="Microsoft YaHei"/>
                <a:cs typeface="Times New Roman" panose="02020603050405020304" pitchFamily="18" charset="0"/>
              </a:rPr>
              <a:t>《</a:t>
            </a:r>
            <a:r>
              <a:rPr kumimoji="0" lang="zh-CN" altLang="en-US" sz="2400" b="1" i="0" u="none" strike="noStrike" kern="1200" cap="none" spc="0" normalizeH="0" baseline="0" noProof="0" dirty="0">
                <a:ln>
                  <a:noFill/>
                </a:ln>
                <a:solidFill>
                  <a:srgbClr val="B26A37"/>
                </a:solidFill>
                <a:effectLst/>
                <a:uLnTx/>
                <a:uFillTx/>
                <a:latin typeface="Microsoft YaHei"/>
                <a:ea typeface="Microsoft YaHei"/>
                <a:cs typeface="Times New Roman" panose="02020603050405020304" pitchFamily="18" charset="0"/>
              </a:rPr>
              <a:t>中共中央 国务院关于支持浙江高质量发展建设共同富裕示范区的意见</a:t>
            </a:r>
            <a:r>
              <a:rPr kumimoji="0" lang="en-US" altLang="zh-CN" sz="2400" b="1" i="0" u="none" strike="noStrike" kern="1200" cap="none" spc="0" normalizeH="0" baseline="0" noProof="0" dirty="0">
                <a:ln>
                  <a:noFill/>
                </a:ln>
                <a:solidFill>
                  <a:srgbClr val="B26A37"/>
                </a:solidFill>
                <a:effectLst/>
                <a:uLnTx/>
                <a:uFillTx/>
                <a:latin typeface="Microsoft YaHei"/>
                <a:ea typeface="Microsoft YaHei"/>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正式发布，选取浙江省先行先试；</a:t>
            </a:r>
          </a:p>
          <a:p>
            <a:pPr marL="0" marR="0" lvl="0" indent="622800" algn="just" defTabSz="914400" rtl="0" eaLnBrk="1" fontAlgn="base" latinLnBrk="0" hangingPunct="0">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2021</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年</a:t>
            </a: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7</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月</a:t>
            </a: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1</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日，在庆祝中国共产党成立</a:t>
            </a:r>
            <a:r>
              <a:rPr kumimoji="0" lang="en-US" altLang="zh-CN"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100</a:t>
            </a:r>
            <a:r>
              <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rPr>
              <a:t>周年大会上，习近平总书记强调，新的征程上，“推动人的全面发展、全体人民共同富裕取得更为明显的实质性进展！”</a:t>
            </a:r>
            <a:r>
              <a:rPr kumimoji="0" lang="en-US" altLang="zh-CN" sz="2400" b="0" i="0" u="none" strike="noStrike" kern="1200" cap="none" spc="0" normalizeH="0" baseline="0" noProof="0" dirty="0">
                <a:ln>
                  <a:noFill/>
                </a:ln>
                <a:solidFill>
                  <a:prstClr val="black"/>
                </a:solidFill>
                <a:effectLst/>
                <a:uLnTx/>
                <a:uFillTx/>
                <a:latin typeface="Microsoft YaHei"/>
                <a:ea typeface="等线" panose="02010600030101010101" pitchFamily="2" charset="-122"/>
                <a:cs typeface="Times New Roman" panose="02020603050405020304" pitchFamily="18" charset="0"/>
              </a:rPr>
              <a:t>…………</a:t>
            </a:r>
            <a:endParaRPr kumimoji="0" lang="zh-CN" altLang="en-US" sz="2400" b="0" i="0" u="none" strike="noStrike" kern="1200" cap="none" spc="0" normalizeH="0" baseline="0" noProof="0" dirty="0">
              <a:ln>
                <a:noFill/>
              </a:ln>
              <a:solidFill>
                <a:prstClr val="black"/>
              </a:solidFill>
              <a:effectLst/>
              <a:uLnTx/>
              <a:uFillTx/>
              <a:latin typeface="Microsoft YaHei"/>
              <a:ea typeface="Microsoft YaHei"/>
              <a:cs typeface="Times New Roman" panose="02020603050405020304" pitchFamily="18" charset="0"/>
            </a:endParaRPr>
          </a:p>
        </p:txBody>
      </p:sp>
      <p:pic>
        <p:nvPicPr>
          <p:cNvPr id="4" name="图片 3">
            <a:extLst>
              <a:ext uri="{FF2B5EF4-FFF2-40B4-BE49-F238E27FC236}">
                <a16:creationId xmlns:a16="http://schemas.microsoft.com/office/drawing/2014/main" xmlns="" id="{A597A211-89E2-4E1B-B949-7B15FF44B5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9253" y="3722944"/>
            <a:ext cx="5360943" cy="3135055"/>
          </a:xfrm>
          <a:prstGeom prst="rect">
            <a:avLst/>
          </a:prstGeom>
          <a:ln>
            <a:noFill/>
          </a:ln>
          <a:effectLst>
            <a:softEdge rad="112500"/>
          </a:effectLst>
        </p:spPr>
      </p:pic>
      <p:pic>
        <p:nvPicPr>
          <p:cNvPr id="1028" name="Picture 4">
            <a:extLst>
              <a:ext uri="{FF2B5EF4-FFF2-40B4-BE49-F238E27FC236}">
                <a16:creationId xmlns:a16="http://schemas.microsoft.com/office/drawing/2014/main" xmlns="" id="{93B3773A-0426-405F-BF69-CFD616FBAA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23840" y="132762"/>
            <a:ext cx="1833734" cy="12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547215"/>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23" name="文本框 1">
            <a:extLst>
              <a:ext uri="{FF2B5EF4-FFF2-40B4-BE49-F238E27FC236}">
                <a16:creationId xmlns:a16="http://schemas.microsoft.com/office/drawing/2014/main" xmlns="" id="{C1A73183-2C42-4594-B620-E2A951882726}"/>
              </a:ext>
            </a:extLst>
          </p:cNvPr>
          <p:cNvSpPr txBox="1">
            <a:spLocks noChangeArrowheads="1"/>
          </p:cNvSpPr>
          <p:nvPr/>
        </p:nvSpPr>
        <p:spPr bwMode="auto">
          <a:xfrm>
            <a:off x="4713659" y="2278318"/>
            <a:ext cx="6820862" cy="26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0" algn="just" eaLnBrk="1" hangingPunct="1">
              <a:lnSpc>
                <a:spcPct val="150000"/>
              </a:lnSpc>
              <a:spcBef>
                <a:spcPts val="1400"/>
              </a:spcBef>
              <a:defRPr/>
            </a:pPr>
            <a:r>
              <a:rPr lang="zh-CN" altLang="en-US" sz="2400" dirty="0">
                <a:solidFill>
                  <a:prstClr val="black"/>
                </a:solidFill>
                <a:latin typeface="微软雅黑" panose="020B0503020204020204" pitchFamily="34" charset="-122"/>
                <a:sym typeface="微软雅黑" panose="020B0503020204020204" pitchFamily="34" charset="-122"/>
              </a:rPr>
              <a:t>物质财富极大丰富，消费资料按需分配</a:t>
            </a:r>
            <a:endParaRPr lang="en-US" altLang="zh-CN" sz="2400" dirty="0">
              <a:solidFill>
                <a:prstClr val="black"/>
              </a:solidFill>
              <a:latin typeface="微软雅黑" panose="020B0503020204020204" pitchFamily="34" charset="-122"/>
              <a:sym typeface="微软雅黑" panose="020B0503020204020204" pitchFamily="34" charset="-122"/>
            </a:endParaRPr>
          </a:p>
          <a:p>
            <a:pPr lvl="0" indent="0" algn="just" eaLnBrk="1" hangingPunct="1">
              <a:lnSpc>
                <a:spcPct val="150000"/>
              </a:lnSpc>
              <a:spcBef>
                <a:spcPts val="1400"/>
              </a:spcBef>
              <a:defRPr/>
            </a:pPr>
            <a:r>
              <a:rPr lang="zh-CN" altLang="en-US" sz="2400" dirty="0">
                <a:solidFill>
                  <a:prstClr val="black"/>
                </a:solidFill>
                <a:latin typeface="微软雅黑" panose="020B0503020204020204" pitchFamily="34" charset="-122"/>
                <a:sym typeface="微软雅黑" panose="020B0503020204020204" pitchFamily="34" charset="-122"/>
              </a:rPr>
              <a:t>社会关系高度和谐，人们精神境界极大提高</a:t>
            </a:r>
            <a:endParaRPr lang="en-US" altLang="zh-CN" sz="2400" dirty="0">
              <a:solidFill>
                <a:prstClr val="black"/>
              </a:solidFill>
              <a:latin typeface="微软雅黑" panose="020B0503020204020204" pitchFamily="34" charset="-122"/>
              <a:sym typeface="微软雅黑" panose="020B0503020204020204" pitchFamily="34" charset="-122"/>
            </a:endParaRPr>
          </a:p>
          <a:p>
            <a:pPr lvl="0" indent="0" algn="just" eaLnBrk="1" hangingPunct="1">
              <a:lnSpc>
                <a:spcPct val="150000"/>
              </a:lnSpc>
              <a:spcBef>
                <a:spcPts val="1400"/>
              </a:spcBef>
              <a:defRPr/>
            </a:pPr>
            <a:r>
              <a:rPr lang="zh-CN" altLang="en-US" sz="2400" dirty="0">
                <a:solidFill>
                  <a:prstClr val="black"/>
                </a:solidFill>
                <a:latin typeface="微软雅黑" panose="020B0503020204020204" pitchFamily="34" charset="-122"/>
                <a:sym typeface="微软雅黑" panose="020B0503020204020204" pitchFamily="34" charset="-122"/>
              </a:rPr>
              <a:t>每个人得到自由而全面的发展，人类实现从必然王国向自由王国的飞跃。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7" name="组合 6">
            <a:extLst>
              <a:ext uri="{FF2B5EF4-FFF2-40B4-BE49-F238E27FC236}">
                <a16:creationId xmlns:a16="http://schemas.microsoft.com/office/drawing/2014/main" xmlns="" id="{31FEC571-A4A0-417E-BB99-55E31B106706}"/>
              </a:ext>
            </a:extLst>
          </p:cNvPr>
          <p:cNvGrpSpPr/>
          <p:nvPr/>
        </p:nvGrpSpPr>
        <p:grpSpPr>
          <a:xfrm>
            <a:off x="812800" y="1230535"/>
            <a:ext cx="10566400" cy="609204"/>
            <a:chOff x="683637" y="2393974"/>
            <a:chExt cx="2388154" cy="609204"/>
          </a:xfrm>
        </p:grpSpPr>
        <p:sp>
          <p:nvSpPr>
            <p:cNvPr id="8" name="Rectangle 22">
              <a:extLst>
                <a:ext uri="{FF2B5EF4-FFF2-40B4-BE49-F238E27FC236}">
                  <a16:creationId xmlns:a16="http://schemas.microsoft.com/office/drawing/2014/main" xmlns="" id="{01B58D10-3EDB-4491-AB71-B2261149785A}"/>
                </a:ext>
              </a:extLst>
            </p:cNvPr>
            <p:cNvSpPr/>
            <p:nvPr/>
          </p:nvSpPr>
          <p:spPr>
            <a:xfrm>
              <a:off x="683637" y="2470332"/>
              <a:ext cx="2388154" cy="532846"/>
            </a:xfrm>
            <a:prstGeom prst="rect">
              <a:avLst/>
            </a:prstGeom>
            <a:solidFill>
              <a:srgbClr val="F7ECE5"/>
            </a:solidFill>
            <a:ln w="5715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eaLnBrk="1" hangingPunct="1">
                <a:lnSpc>
                  <a:spcPct val="120000"/>
                </a:lnSpc>
                <a:defRPr/>
              </a:pPr>
              <a:r>
                <a:rPr lang="zh-CN" altLang="en-US" sz="2400" b="1" dirty="0">
                  <a:latin typeface="微软雅黑" panose="020B0503020204020204" pitchFamily="34" charset="-122"/>
                  <a:ea typeface="Microsoft YaHei"/>
                </a:rPr>
                <a:t>第十，共产主义是人类最美好的社会，实现共产主义是共产党人的最高理想</a:t>
              </a:r>
            </a:p>
          </p:txBody>
        </p:sp>
        <p:sp>
          <p:nvSpPr>
            <p:cNvPr id="9" name="Rectangle 23">
              <a:extLst>
                <a:ext uri="{FF2B5EF4-FFF2-40B4-BE49-F238E27FC236}">
                  <a16:creationId xmlns:a16="http://schemas.microsoft.com/office/drawing/2014/main" xmlns="" id="{BCEEF9E2-9095-4B1B-9E93-5ECE232D240C}"/>
                </a:ext>
              </a:extLst>
            </p:cNvPr>
            <p:cNvSpPr/>
            <p:nvPr/>
          </p:nvSpPr>
          <p:spPr>
            <a:xfrm>
              <a:off x="683637" y="2393974"/>
              <a:ext cx="2388154" cy="76356"/>
            </a:xfrm>
            <a:prstGeom prst="rect">
              <a:avLst/>
            </a:prstGeom>
            <a:gradFill flip="none" rotWithShape="1">
              <a:gsLst>
                <a:gs pos="0">
                  <a:srgbClr val="B26A37"/>
                </a:gs>
                <a:gs pos="50000">
                  <a:srgbClr val="7C4926"/>
                </a:gs>
                <a:gs pos="100000">
                  <a:srgbClr val="B26A37"/>
                </a:gs>
              </a:gsLst>
              <a:path path="circle">
                <a:fillToRect l="100000" t="100000"/>
              </a:path>
              <a:tileRect r="-100000" b="-100000"/>
            </a:gra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
        <p:nvSpPr>
          <p:cNvPr id="33" name="Freeform 7">
            <a:extLst>
              <a:ext uri="{FF2B5EF4-FFF2-40B4-BE49-F238E27FC236}">
                <a16:creationId xmlns:a16="http://schemas.microsoft.com/office/drawing/2014/main" xmlns="" id="{48A3FC91-1C77-422C-BE46-03093EA9D739}"/>
              </a:ext>
            </a:extLst>
          </p:cNvPr>
          <p:cNvSpPr/>
          <p:nvPr/>
        </p:nvSpPr>
        <p:spPr>
          <a:xfrm rot="16200000" flipH="1">
            <a:off x="4246441" y="2480459"/>
            <a:ext cx="277666" cy="396666"/>
          </a:xfrm>
          <a:custGeom>
            <a:avLst/>
            <a:gdLst>
              <a:gd name="connsiteX0" fmla="*/ 0 w 1123950"/>
              <a:gd name="connsiteY0" fmla="*/ 0 h 786765"/>
              <a:gd name="connsiteX1" fmla="*/ 730568 w 1123950"/>
              <a:gd name="connsiteY1" fmla="*/ 0 h 786765"/>
              <a:gd name="connsiteX2" fmla="*/ 1123950 w 1123950"/>
              <a:gd name="connsiteY2" fmla="*/ 393383 h 786765"/>
              <a:gd name="connsiteX3" fmla="*/ 730568 w 1123950"/>
              <a:gd name="connsiteY3" fmla="*/ 786765 h 786765"/>
              <a:gd name="connsiteX4" fmla="*/ 0 w 1123950"/>
              <a:gd name="connsiteY4" fmla="*/ 786765 h 786765"/>
              <a:gd name="connsiteX5" fmla="*/ 393383 w 1123950"/>
              <a:gd name="connsiteY5" fmla="*/ 393383 h 786765"/>
              <a:gd name="connsiteX6" fmla="*/ 0 w 1123950"/>
              <a:gd name="connsiteY6" fmla="*/ 0 h 78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786765">
                <a:moveTo>
                  <a:pt x="1123949" y="0"/>
                </a:moveTo>
                <a:lnTo>
                  <a:pt x="1123949" y="511397"/>
                </a:lnTo>
                <a:lnTo>
                  <a:pt x="561974" y="786765"/>
                </a:lnTo>
                <a:lnTo>
                  <a:pt x="1" y="511397"/>
                </a:lnTo>
                <a:lnTo>
                  <a:pt x="1" y="0"/>
                </a:lnTo>
                <a:lnTo>
                  <a:pt x="561974" y="275368"/>
                </a:lnTo>
                <a:lnTo>
                  <a:pt x="1123949" y="0"/>
                </a:lnTo>
                <a:close/>
              </a:path>
            </a:pathLst>
          </a:custGeom>
          <a:solidFill>
            <a:srgbClr val="B26A37"/>
          </a:solidFill>
          <a:ln w="12700" cap="flat" cmpd="sng" algn="ctr">
            <a:solidFill>
              <a:srgbClr val="B97300"/>
            </a:solidFill>
            <a:prstDash val="solid"/>
            <a:miter lim="800000"/>
          </a:ln>
          <a:effectLst/>
        </p:spPr>
        <p:txBody>
          <a:bodyPr spcFirstLastPara="0" vert="horz" wrap="square" lIns="13971" tIns="407354" rIns="13970" bIns="407352" numCol="1" spcCol="1270" anchor="ctr" anchorCtr="0">
            <a:noAutofit/>
          </a:bodyPr>
          <a:lstStyle/>
          <a:p>
            <a:pPr marL="0" marR="0" lvl="0" indent="0" algn="ctr" defTabSz="977900" eaLnBrk="1" fontAlgn="auto" latinLnBrk="0" hangingPunct="1">
              <a:lnSpc>
                <a:spcPct val="90000"/>
              </a:lnSpc>
              <a:spcBef>
                <a:spcPts val="0"/>
              </a:spcBef>
              <a:spcAft>
                <a:spcPct val="35000"/>
              </a:spcAft>
              <a:buClrTx/>
              <a:buSzTx/>
              <a:buFontTx/>
              <a:buNone/>
              <a:tabLst/>
              <a:defRPr/>
            </a:pPr>
            <a:endParaRPr kumimoji="0" lang="en-US" sz="2200" b="0" i="0" u="none" strike="noStrike" kern="0" cap="none" spc="0" normalizeH="0" baseline="0" noProof="0">
              <a:ln>
                <a:noFill/>
              </a:ln>
              <a:solidFill>
                <a:srgbClr val="000000"/>
              </a:solidFill>
              <a:effectLst/>
              <a:uLnTx/>
              <a:uFillTx/>
              <a:latin typeface="字魂105号-简雅黑"/>
              <a:cs typeface="+mn-ea"/>
              <a:sym typeface="+mn-lt"/>
            </a:endParaRPr>
          </a:p>
        </p:txBody>
      </p:sp>
      <p:sp>
        <p:nvSpPr>
          <p:cNvPr id="34" name="Freeform 8">
            <a:extLst>
              <a:ext uri="{FF2B5EF4-FFF2-40B4-BE49-F238E27FC236}">
                <a16:creationId xmlns:a16="http://schemas.microsoft.com/office/drawing/2014/main" xmlns="" id="{BB73EB9A-45F5-45FC-AC7E-4F6948936297}"/>
              </a:ext>
            </a:extLst>
          </p:cNvPr>
          <p:cNvSpPr/>
          <p:nvPr/>
        </p:nvSpPr>
        <p:spPr>
          <a:xfrm rot="10800000" flipH="1">
            <a:off x="657480" y="2935952"/>
            <a:ext cx="3102856" cy="1889171"/>
          </a:xfrm>
          <a:custGeom>
            <a:avLst/>
            <a:gdLst>
              <a:gd name="connsiteX0" fmla="*/ 121764 w 730567"/>
              <a:gd name="connsiteY0" fmla="*/ 0 h 3668429"/>
              <a:gd name="connsiteX1" fmla="*/ 608803 w 730567"/>
              <a:gd name="connsiteY1" fmla="*/ 0 h 3668429"/>
              <a:gd name="connsiteX2" fmla="*/ 730567 w 730567"/>
              <a:gd name="connsiteY2" fmla="*/ 121764 h 3668429"/>
              <a:gd name="connsiteX3" fmla="*/ 730567 w 730567"/>
              <a:gd name="connsiteY3" fmla="*/ 3668429 h 3668429"/>
              <a:gd name="connsiteX4" fmla="*/ 730567 w 730567"/>
              <a:gd name="connsiteY4" fmla="*/ 3668429 h 3668429"/>
              <a:gd name="connsiteX5" fmla="*/ 0 w 730567"/>
              <a:gd name="connsiteY5" fmla="*/ 3668429 h 3668429"/>
              <a:gd name="connsiteX6" fmla="*/ 0 w 730567"/>
              <a:gd name="connsiteY6" fmla="*/ 3668429 h 3668429"/>
              <a:gd name="connsiteX7" fmla="*/ 0 w 730567"/>
              <a:gd name="connsiteY7" fmla="*/ 121764 h 3668429"/>
              <a:gd name="connsiteX8" fmla="*/ 121764 w 730567"/>
              <a:gd name="connsiteY8" fmla="*/ 0 h 366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567" h="3668429">
                <a:moveTo>
                  <a:pt x="730567" y="611419"/>
                </a:moveTo>
                <a:lnTo>
                  <a:pt x="730567" y="3057010"/>
                </a:lnTo>
                <a:cubicBezTo>
                  <a:pt x="730567" y="3394685"/>
                  <a:pt x="719710" y="3668429"/>
                  <a:pt x="706318" y="3668429"/>
                </a:cubicBezTo>
                <a:lnTo>
                  <a:pt x="0" y="3668429"/>
                </a:lnTo>
                <a:lnTo>
                  <a:pt x="0" y="3668429"/>
                </a:lnTo>
                <a:lnTo>
                  <a:pt x="0" y="0"/>
                </a:lnTo>
                <a:lnTo>
                  <a:pt x="0" y="0"/>
                </a:lnTo>
                <a:lnTo>
                  <a:pt x="706318" y="0"/>
                </a:lnTo>
                <a:cubicBezTo>
                  <a:pt x="719710" y="0"/>
                  <a:pt x="730567" y="273744"/>
                  <a:pt x="730567" y="611419"/>
                </a:cubicBezTo>
                <a:close/>
              </a:path>
            </a:pathLst>
          </a:custGeom>
          <a:solidFill>
            <a:srgbClr val="FFFFFF">
              <a:alpha val="90000"/>
            </a:srgbClr>
          </a:solidFill>
          <a:ln w="12700" cap="flat" cmpd="sng" algn="ctr">
            <a:solidFill>
              <a:srgbClr val="B97300"/>
            </a:solidFill>
            <a:prstDash val="solid"/>
            <a:miter lim="800000"/>
          </a:ln>
          <a:effectLst/>
        </p:spPr>
        <p:txBody>
          <a:bodyPr spcFirstLastPara="0" vert="horz" wrap="square" lIns="142241" tIns="48362" rIns="48362" bIns="48364" numCol="1" spcCol="1270" anchor="ctr" anchorCtr="0">
            <a:noAutofit/>
          </a:bodyPr>
          <a:lstStyle/>
          <a:p>
            <a:pPr marL="228600" marR="0" lvl="1" indent="-228600" defTabSz="889000" eaLnBrk="1" fontAlgn="auto" latinLnBrk="0" hangingPunct="1">
              <a:lnSpc>
                <a:spcPct val="90000"/>
              </a:lnSpc>
              <a:spcBef>
                <a:spcPts val="0"/>
              </a:spcBef>
              <a:spcAft>
                <a:spcPct val="15000"/>
              </a:spcAft>
              <a:buClrTx/>
              <a:buSzTx/>
              <a:buFontTx/>
              <a:buChar char="•"/>
              <a:tabLst/>
              <a:defRPr/>
            </a:pPr>
            <a:endParaRPr kumimoji="0" lang="en-US" sz="2000" b="0" i="0" u="none" strike="noStrike" kern="0" cap="none" spc="0" normalizeH="0" baseline="0" noProof="0">
              <a:ln>
                <a:noFill/>
              </a:ln>
              <a:solidFill>
                <a:srgbClr val="FFFFFF">
                  <a:hueOff val="0"/>
                  <a:satOff val="0"/>
                  <a:lumOff val="0"/>
                  <a:alphaOff val="0"/>
                </a:srgbClr>
              </a:solidFill>
              <a:effectLst/>
              <a:uLnTx/>
              <a:uFillTx/>
              <a:latin typeface="字魂105号-简雅黑"/>
              <a:cs typeface="+mn-ea"/>
              <a:sym typeface="+mn-lt"/>
            </a:endParaRPr>
          </a:p>
          <a:p>
            <a:pPr marL="228600" marR="0" lvl="1" indent="-228600" defTabSz="889000" eaLnBrk="1" fontAlgn="auto" latinLnBrk="0" hangingPunct="1">
              <a:lnSpc>
                <a:spcPct val="90000"/>
              </a:lnSpc>
              <a:spcBef>
                <a:spcPts val="0"/>
              </a:spcBef>
              <a:spcAft>
                <a:spcPct val="15000"/>
              </a:spcAft>
              <a:buClrTx/>
              <a:buSzTx/>
              <a:buFontTx/>
              <a:buChar char="•"/>
              <a:tabLst/>
              <a:defRPr/>
            </a:pPr>
            <a:endParaRPr kumimoji="0" lang="en-US" sz="2000" b="0" i="0" u="none" strike="noStrike" kern="0" cap="none" spc="0" normalizeH="0" baseline="0" noProof="0">
              <a:ln>
                <a:noFill/>
              </a:ln>
              <a:solidFill>
                <a:srgbClr val="FFFFFF">
                  <a:hueOff val="0"/>
                  <a:satOff val="0"/>
                  <a:lumOff val="0"/>
                  <a:alphaOff val="0"/>
                </a:srgbClr>
              </a:solidFill>
              <a:effectLst/>
              <a:uLnTx/>
              <a:uFillTx/>
              <a:latin typeface="字魂105号-简雅黑"/>
              <a:cs typeface="+mn-ea"/>
              <a:sym typeface="+mn-lt"/>
            </a:endParaRPr>
          </a:p>
        </p:txBody>
      </p:sp>
      <p:sp>
        <p:nvSpPr>
          <p:cNvPr id="3" name="文本框 2">
            <a:extLst>
              <a:ext uri="{FF2B5EF4-FFF2-40B4-BE49-F238E27FC236}">
                <a16:creationId xmlns:a16="http://schemas.microsoft.com/office/drawing/2014/main" xmlns="" id="{B778789A-8739-43E0-8E77-447E24DD49BE}"/>
              </a:ext>
            </a:extLst>
          </p:cNvPr>
          <p:cNvSpPr txBox="1"/>
          <p:nvPr/>
        </p:nvSpPr>
        <p:spPr>
          <a:xfrm>
            <a:off x="985865" y="3036011"/>
            <a:ext cx="2446086"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indent="622300" algn="just" eaLnBrk="1" hangingPunct="1">
              <a:lnSpc>
                <a:spcPct val="150000"/>
              </a:lnSpc>
              <a:spcBef>
                <a:spcPts val="1400"/>
              </a:spcBef>
              <a:defRPr sz="2400">
                <a:solidFill>
                  <a:prstClr val="black"/>
                </a:solidFill>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ea typeface="微软雅黑" panose="020B0503020204020204" pitchFamily="34" charset="-122"/>
              </a:defRPr>
            </a:lvl2pPr>
            <a:lvl3pPr marL="1143000" indent="-228600">
              <a:defRPr>
                <a:latin typeface="Arial" panose="020B0604020202020204" pitchFamily="34" charset="0"/>
                <a:ea typeface="微软雅黑" panose="020B0503020204020204" pitchFamily="34" charset="-122"/>
              </a:defRPr>
            </a:lvl3pPr>
            <a:lvl4pPr marL="1600200" indent="-228600">
              <a:defRPr>
                <a:latin typeface="Arial" panose="020B0604020202020204" pitchFamily="34" charset="0"/>
                <a:ea typeface="微软雅黑" panose="020B0503020204020204" pitchFamily="34" charset="-122"/>
              </a:defRPr>
            </a:lvl4pPr>
            <a:lvl5pPr marL="2057400" indent="-228600">
              <a:defRPr>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latin typeface="Arial" panose="020B0604020202020204" pitchFamily="34" charset="0"/>
                <a:ea typeface="微软雅黑" panose="020B0503020204020204" pitchFamily="34" charset="-122"/>
              </a:defRPr>
            </a:lvl9pPr>
          </a:lstStyle>
          <a:p>
            <a:pPr indent="0">
              <a:spcBef>
                <a:spcPts val="0"/>
              </a:spcBef>
            </a:pPr>
            <a:r>
              <a:rPr lang="zh-CN" altLang="en-US" b="1" dirty="0">
                <a:solidFill>
                  <a:srgbClr val="B26A37"/>
                </a:solidFill>
              </a:rPr>
              <a:t>共产主义社会是什么样的？像乌托邦岛吗？</a:t>
            </a:r>
          </a:p>
        </p:txBody>
      </p:sp>
      <p:sp>
        <p:nvSpPr>
          <p:cNvPr id="35" name="Freeform 7">
            <a:extLst>
              <a:ext uri="{FF2B5EF4-FFF2-40B4-BE49-F238E27FC236}">
                <a16:creationId xmlns:a16="http://schemas.microsoft.com/office/drawing/2014/main" xmlns="" id="{D92DFD41-2717-494F-8E0C-E668670A18D6}"/>
              </a:ext>
            </a:extLst>
          </p:cNvPr>
          <p:cNvSpPr/>
          <p:nvPr/>
        </p:nvSpPr>
        <p:spPr>
          <a:xfrm rot="16200000" flipH="1">
            <a:off x="4246441" y="3183462"/>
            <a:ext cx="277666" cy="396666"/>
          </a:xfrm>
          <a:custGeom>
            <a:avLst/>
            <a:gdLst>
              <a:gd name="connsiteX0" fmla="*/ 0 w 1123950"/>
              <a:gd name="connsiteY0" fmla="*/ 0 h 786765"/>
              <a:gd name="connsiteX1" fmla="*/ 730568 w 1123950"/>
              <a:gd name="connsiteY1" fmla="*/ 0 h 786765"/>
              <a:gd name="connsiteX2" fmla="*/ 1123950 w 1123950"/>
              <a:gd name="connsiteY2" fmla="*/ 393383 h 786765"/>
              <a:gd name="connsiteX3" fmla="*/ 730568 w 1123950"/>
              <a:gd name="connsiteY3" fmla="*/ 786765 h 786765"/>
              <a:gd name="connsiteX4" fmla="*/ 0 w 1123950"/>
              <a:gd name="connsiteY4" fmla="*/ 786765 h 786765"/>
              <a:gd name="connsiteX5" fmla="*/ 393383 w 1123950"/>
              <a:gd name="connsiteY5" fmla="*/ 393383 h 786765"/>
              <a:gd name="connsiteX6" fmla="*/ 0 w 1123950"/>
              <a:gd name="connsiteY6" fmla="*/ 0 h 78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786765">
                <a:moveTo>
                  <a:pt x="1123949" y="0"/>
                </a:moveTo>
                <a:lnTo>
                  <a:pt x="1123949" y="511397"/>
                </a:lnTo>
                <a:lnTo>
                  <a:pt x="561974" y="786765"/>
                </a:lnTo>
                <a:lnTo>
                  <a:pt x="1" y="511397"/>
                </a:lnTo>
                <a:lnTo>
                  <a:pt x="1" y="0"/>
                </a:lnTo>
                <a:lnTo>
                  <a:pt x="561974" y="275368"/>
                </a:lnTo>
                <a:lnTo>
                  <a:pt x="1123949" y="0"/>
                </a:lnTo>
                <a:close/>
              </a:path>
            </a:pathLst>
          </a:custGeom>
          <a:solidFill>
            <a:srgbClr val="B26A37"/>
          </a:solidFill>
          <a:ln w="12700" cap="flat" cmpd="sng" algn="ctr">
            <a:solidFill>
              <a:srgbClr val="B97300"/>
            </a:solidFill>
            <a:prstDash val="solid"/>
            <a:miter lim="800000"/>
          </a:ln>
          <a:effectLst/>
        </p:spPr>
        <p:txBody>
          <a:bodyPr spcFirstLastPara="0" vert="horz" wrap="square" lIns="13971" tIns="407354" rIns="13970" bIns="407352" numCol="1" spcCol="1270" anchor="ctr" anchorCtr="0">
            <a:noAutofit/>
          </a:bodyPr>
          <a:lstStyle/>
          <a:p>
            <a:pPr marL="0" marR="0" lvl="0" indent="0" algn="ctr" defTabSz="977900" eaLnBrk="1" fontAlgn="auto" latinLnBrk="0" hangingPunct="1">
              <a:lnSpc>
                <a:spcPct val="90000"/>
              </a:lnSpc>
              <a:spcBef>
                <a:spcPts val="0"/>
              </a:spcBef>
              <a:spcAft>
                <a:spcPct val="35000"/>
              </a:spcAft>
              <a:buClrTx/>
              <a:buSzTx/>
              <a:buFontTx/>
              <a:buNone/>
              <a:tabLst/>
              <a:defRPr/>
            </a:pPr>
            <a:endParaRPr kumimoji="0" lang="en-US" sz="2200" b="0" i="0" u="none" strike="noStrike" kern="0" cap="none" spc="0" normalizeH="0" baseline="0" noProof="0">
              <a:ln>
                <a:noFill/>
              </a:ln>
              <a:solidFill>
                <a:srgbClr val="000000"/>
              </a:solidFill>
              <a:effectLst/>
              <a:uLnTx/>
              <a:uFillTx/>
              <a:latin typeface="字魂105号-简雅黑"/>
              <a:cs typeface="+mn-ea"/>
              <a:sym typeface="+mn-lt"/>
            </a:endParaRPr>
          </a:p>
        </p:txBody>
      </p:sp>
      <p:sp>
        <p:nvSpPr>
          <p:cNvPr id="36" name="Freeform 7">
            <a:extLst>
              <a:ext uri="{FF2B5EF4-FFF2-40B4-BE49-F238E27FC236}">
                <a16:creationId xmlns:a16="http://schemas.microsoft.com/office/drawing/2014/main" xmlns="" id="{C20CB1D3-6519-46F2-BA57-5DE2DC6CB0D9}"/>
              </a:ext>
            </a:extLst>
          </p:cNvPr>
          <p:cNvSpPr/>
          <p:nvPr/>
        </p:nvSpPr>
        <p:spPr>
          <a:xfrm rot="16200000" flipH="1">
            <a:off x="4246441" y="4164131"/>
            <a:ext cx="277666" cy="396666"/>
          </a:xfrm>
          <a:custGeom>
            <a:avLst/>
            <a:gdLst>
              <a:gd name="connsiteX0" fmla="*/ 0 w 1123950"/>
              <a:gd name="connsiteY0" fmla="*/ 0 h 786765"/>
              <a:gd name="connsiteX1" fmla="*/ 730568 w 1123950"/>
              <a:gd name="connsiteY1" fmla="*/ 0 h 786765"/>
              <a:gd name="connsiteX2" fmla="*/ 1123950 w 1123950"/>
              <a:gd name="connsiteY2" fmla="*/ 393383 h 786765"/>
              <a:gd name="connsiteX3" fmla="*/ 730568 w 1123950"/>
              <a:gd name="connsiteY3" fmla="*/ 786765 h 786765"/>
              <a:gd name="connsiteX4" fmla="*/ 0 w 1123950"/>
              <a:gd name="connsiteY4" fmla="*/ 786765 h 786765"/>
              <a:gd name="connsiteX5" fmla="*/ 393383 w 1123950"/>
              <a:gd name="connsiteY5" fmla="*/ 393383 h 786765"/>
              <a:gd name="connsiteX6" fmla="*/ 0 w 1123950"/>
              <a:gd name="connsiteY6" fmla="*/ 0 h 78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786765">
                <a:moveTo>
                  <a:pt x="1123949" y="0"/>
                </a:moveTo>
                <a:lnTo>
                  <a:pt x="1123949" y="511397"/>
                </a:lnTo>
                <a:lnTo>
                  <a:pt x="561974" y="786765"/>
                </a:lnTo>
                <a:lnTo>
                  <a:pt x="1" y="511397"/>
                </a:lnTo>
                <a:lnTo>
                  <a:pt x="1" y="0"/>
                </a:lnTo>
                <a:lnTo>
                  <a:pt x="561974" y="275368"/>
                </a:lnTo>
                <a:lnTo>
                  <a:pt x="1123949" y="0"/>
                </a:lnTo>
                <a:close/>
              </a:path>
            </a:pathLst>
          </a:custGeom>
          <a:solidFill>
            <a:srgbClr val="B26A37"/>
          </a:solidFill>
          <a:ln w="12700" cap="flat" cmpd="sng" algn="ctr">
            <a:solidFill>
              <a:srgbClr val="B97300"/>
            </a:solidFill>
            <a:prstDash val="solid"/>
            <a:miter lim="800000"/>
          </a:ln>
          <a:effectLst/>
        </p:spPr>
        <p:txBody>
          <a:bodyPr spcFirstLastPara="0" vert="horz" wrap="square" lIns="13971" tIns="407354" rIns="13970" bIns="407352" numCol="1" spcCol="1270" anchor="ctr" anchorCtr="0">
            <a:noAutofit/>
          </a:bodyPr>
          <a:lstStyle/>
          <a:p>
            <a:pPr marL="0" marR="0" lvl="0" indent="0" algn="ctr" defTabSz="977900" eaLnBrk="1" fontAlgn="auto" latinLnBrk="0" hangingPunct="1">
              <a:lnSpc>
                <a:spcPct val="90000"/>
              </a:lnSpc>
              <a:spcBef>
                <a:spcPts val="0"/>
              </a:spcBef>
              <a:spcAft>
                <a:spcPct val="35000"/>
              </a:spcAft>
              <a:buClrTx/>
              <a:buSzTx/>
              <a:buFontTx/>
              <a:buNone/>
              <a:tabLst/>
              <a:defRPr/>
            </a:pPr>
            <a:endParaRPr kumimoji="0" lang="en-US" sz="2200" b="0" i="0" u="none" strike="noStrike" kern="0" cap="none" spc="0" normalizeH="0" baseline="0" noProof="0">
              <a:ln>
                <a:noFill/>
              </a:ln>
              <a:solidFill>
                <a:srgbClr val="000000"/>
              </a:solidFill>
              <a:effectLst/>
              <a:uLnTx/>
              <a:uFillTx/>
              <a:latin typeface="字魂105号-简雅黑"/>
              <a:cs typeface="+mn-ea"/>
              <a:sym typeface="+mn-lt"/>
            </a:endParaRPr>
          </a:p>
        </p:txBody>
      </p:sp>
      <p:sp>
        <p:nvSpPr>
          <p:cNvPr id="14" name="矩形: 圆角 13">
            <a:extLst>
              <a:ext uri="{FF2B5EF4-FFF2-40B4-BE49-F238E27FC236}">
                <a16:creationId xmlns:a16="http://schemas.microsoft.com/office/drawing/2014/main" xmlns="" id="{AE6B9FC7-B36D-4A5A-819E-716163D1DFDC}"/>
              </a:ext>
            </a:extLst>
          </p:cNvPr>
          <p:cNvSpPr/>
          <p:nvPr/>
        </p:nvSpPr>
        <p:spPr>
          <a:xfrm>
            <a:off x="2770236" y="6059653"/>
            <a:ext cx="6820863" cy="722566"/>
          </a:xfrm>
          <a:prstGeom prst="roundRect">
            <a:avLst>
              <a:gd name="adj" fmla="val 0"/>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不，相反，它是人类真正自觉创造历史的开端！</a:t>
            </a:r>
          </a:p>
        </p:txBody>
      </p:sp>
      <p:grpSp>
        <p:nvGrpSpPr>
          <p:cNvPr id="5" name="组合 4">
            <a:extLst>
              <a:ext uri="{FF2B5EF4-FFF2-40B4-BE49-F238E27FC236}">
                <a16:creationId xmlns:a16="http://schemas.microsoft.com/office/drawing/2014/main" xmlns="" id="{9D67908B-60FA-4446-9A82-2819F76D3260}"/>
              </a:ext>
            </a:extLst>
          </p:cNvPr>
          <p:cNvGrpSpPr/>
          <p:nvPr/>
        </p:nvGrpSpPr>
        <p:grpSpPr>
          <a:xfrm>
            <a:off x="1828800" y="5201518"/>
            <a:ext cx="7762299" cy="726765"/>
            <a:chOff x="1828800" y="5201518"/>
            <a:chExt cx="7762299" cy="726765"/>
          </a:xfrm>
        </p:grpSpPr>
        <p:sp>
          <p:nvSpPr>
            <p:cNvPr id="6" name="矩形: 圆角 5">
              <a:extLst>
                <a:ext uri="{FF2B5EF4-FFF2-40B4-BE49-F238E27FC236}">
                  <a16:creationId xmlns:a16="http://schemas.microsoft.com/office/drawing/2014/main" xmlns="" id="{56AA71C9-4423-4216-8177-734661378599}"/>
                </a:ext>
              </a:extLst>
            </p:cNvPr>
            <p:cNvSpPr/>
            <p:nvPr/>
          </p:nvSpPr>
          <p:spPr>
            <a:xfrm>
              <a:off x="2770236" y="5201518"/>
              <a:ext cx="6820863" cy="722566"/>
            </a:xfrm>
            <a:prstGeom prst="roundRect">
              <a:avLst>
                <a:gd name="adj" fmla="val 0"/>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共产主义实现了，人类历史就终结了吗？</a:t>
              </a:r>
            </a:p>
          </p:txBody>
        </p:sp>
        <p:sp>
          <p:nvSpPr>
            <p:cNvPr id="4" name="动作按钮: 帮助 3">
              <a:hlinkClick r:id="" action="ppaction://noaction" highlightClick="1"/>
              <a:extLst>
                <a:ext uri="{FF2B5EF4-FFF2-40B4-BE49-F238E27FC236}">
                  <a16:creationId xmlns:a16="http://schemas.microsoft.com/office/drawing/2014/main" xmlns="" id="{9849530D-61F7-46CA-B99E-E601DD9FFC79}"/>
                </a:ext>
              </a:extLst>
            </p:cNvPr>
            <p:cNvSpPr/>
            <p:nvPr/>
          </p:nvSpPr>
          <p:spPr>
            <a:xfrm>
              <a:off x="1828800" y="5205717"/>
              <a:ext cx="731521" cy="722566"/>
            </a:xfrm>
            <a:prstGeom prst="actionButtonHelp">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674947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一、科学社会主义基本原则及其主要内容</a:t>
            </a:r>
          </a:p>
        </p:txBody>
      </p:sp>
      <p:sp>
        <p:nvSpPr>
          <p:cNvPr id="23" name="文本框 1">
            <a:extLst>
              <a:ext uri="{FF2B5EF4-FFF2-40B4-BE49-F238E27FC236}">
                <a16:creationId xmlns:a16="http://schemas.microsoft.com/office/drawing/2014/main" xmlns="" id="{C1A73183-2C42-4594-B620-E2A951882726}"/>
              </a:ext>
            </a:extLst>
          </p:cNvPr>
          <p:cNvSpPr txBox="1">
            <a:spLocks noChangeArrowheads="1"/>
          </p:cNvSpPr>
          <p:nvPr/>
        </p:nvSpPr>
        <p:spPr bwMode="auto">
          <a:xfrm>
            <a:off x="722722" y="2021774"/>
            <a:ext cx="1074655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dirty="0">
                <a:solidFill>
                  <a:prstClr val="black"/>
                </a:solidFill>
                <a:latin typeface="微软雅黑" panose="020B0503020204020204" pitchFamily="34" charset="-122"/>
                <a:sym typeface="微软雅黑" panose="020B0503020204020204" pitchFamily="34" charset="-122"/>
              </a:rPr>
              <a:t>对马克思主义的信仰，对社会主义和共产主义的信念，是共产党人的政治灵魂，是共产党人经受住任何考验的精神支柱。</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3" name="组合 2">
            <a:extLst>
              <a:ext uri="{FF2B5EF4-FFF2-40B4-BE49-F238E27FC236}">
                <a16:creationId xmlns:a16="http://schemas.microsoft.com/office/drawing/2014/main" xmlns="" id="{05A02266-67EB-4509-98C8-9844CFAF883C}"/>
              </a:ext>
            </a:extLst>
          </p:cNvPr>
          <p:cNvGrpSpPr/>
          <p:nvPr/>
        </p:nvGrpSpPr>
        <p:grpSpPr>
          <a:xfrm>
            <a:off x="1334483" y="3338864"/>
            <a:ext cx="9521320" cy="3519136"/>
            <a:chOff x="1117598" y="2724176"/>
            <a:chExt cx="11184411" cy="4133824"/>
          </a:xfrm>
        </p:grpSpPr>
        <p:pic>
          <p:nvPicPr>
            <p:cNvPr id="4" name="图片 3">
              <a:extLst>
                <a:ext uri="{FF2B5EF4-FFF2-40B4-BE49-F238E27FC236}">
                  <a16:creationId xmlns:a16="http://schemas.microsoft.com/office/drawing/2014/main" xmlns="" id="{FA7B3C88-27FB-4032-9AD3-EFD0964C2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598" y="2724176"/>
              <a:ext cx="3732865" cy="2097116"/>
            </a:xfrm>
            <a:prstGeom prst="rect">
              <a:avLst/>
            </a:prstGeom>
          </p:spPr>
        </p:pic>
        <p:pic>
          <p:nvPicPr>
            <p:cNvPr id="7" name="图片 6">
              <a:extLst>
                <a:ext uri="{FF2B5EF4-FFF2-40B4-BE49-F238E27FC236}">
                  <a16:creationId xmlns:a16="http://schemas.microsoft.com/office/drawing/2014/main" xmlns="" id="{78BDF36D-A0CC-4D89-BDA9-51F78511D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4405" y="2724176"/>
              <a:ext cx="3601830" cy="2023500"/>
            </a:xfrm>
            <a:prstGeom prst="rect">
              <a:avLst/>
            </a:prstGeom>
          </p:spPr>
        </p:pic>
        <p:pic>
          <p:nvPicPr>
            <p:cNvPr id="11" name="图片 10">
              <a:extLst>
                <a:ext uri="{FF2B5EF4-FFF2-40B4-BE49-F238E27FC236}">
                  <a16:creationId xmlns:a16="http://schemas.microsoft.com/office/drawing/2014/main" xmlns="" id="{271959E8-AFF1-46C4-8540-B6A2411E0C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0178" y="2724176"/>
              <a:ext cx="3601830" cy="2023501"/>
            </a:xfrm>
            <a:prstGeom prst="rect">
              <a:avLst/>
            </a:prstGeom>
          </p:spPr>
        </p:pic>
        <p:pic>
          <p:nvPicPr>
            <p:cNvPr id="13" name="图片 12">
              <a:extLst>
                <a:ext uri="{FF2B5EF4-FFF2-40B4-BE49-F238E27FC236}">
                  <a16:creationId xmlns:a16="http://schemas.microsoft.com/office/drawing/2014/main" xmlns="" id="{80A163A3-3FFE-4D89-AF55-F19DA221D6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600" y="4834500"/>
              <a:ext cx="3732865" cy="2023500"/>
            </a:xfrm>
            <a:prstGeom prst="rect">
              <a:avLst/>
            </a:prstGeom>
          </p:spPr>
        </p:pic>
        <p:pic>
          <p:nvPicPr>
            <p:cNvPr id="17" name="图片 16">
              <a:extLst>
                <a:ext uri="{FF2B5EF4-FFF2-40B4-BE49-F238E27FC236}">
                  <a16:creationId xmlns:a16="http://schemas.microsoft.com/office/drawing/2014/main" xmlns="" id="{D388B9D7-A284-4EE2-A99E-EA71DBC43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4407" y="4834499"/>
              <a:ext cx="3601830" cy="2023500"/>
            </a:xfrm>
            <a:prstGeom prst="rect">
              <a:avLst/>
            </a:prstGeom>
          </p:spPr>
        </p:pic>
        <p:pic>
          <p:nvPicPr>
            <p:cNvPr id="19" name="图片 18">
              <a:extLst>
                <a:ext uri="{FF2B5EF4-FFF2-40B4-BE49-F238E27FC236}">
                  <a16:creationId xmlns:a16="http://schemas.microsoft.com/office/drawing/2014/main" xmlns="" id="{65CF921E-D8FF-47B9-91A5-C2EC017C79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0179" y="4834499"/>
              <a:ext cx="3601830" cy="2023500"/>
            </a:xfrm>
            <a:prstGeom prst="rect">
              <a:avLst/>
            </a:prstGeom>
          </p:spPr>
        </p:pic>
      </p:grpSp>
      <p:grpSp>
        <p:nvGrpSpPr>
          <p:cNvPr id="12" name="组合 11">
            <a:extLst>
              <a:ext uri="{FF2B5EF4-FFF2-40B4-BE49-F238E27FC236}">
                <a16:creationId xmlns:a16="http://schemas.microsoft.com/office/drawing/2014/main" xmlns="" id="{0A4C860F-0FE2-47C1-AB6B-CD9379D31D9C}"/>
              </a:ext>
            </a:extLst>
          </p:cNvPr>
          <p:cNvGrpSpPr/>
          <p:nvPr/>
        </p:nvGrpSpPr>
        <p:grpSpPr>
          <a:xfrm>
            <a:off x="812800" y="1230535"/>
            <a:ext cx="10566400" cy="609204"/>
            <a:chOff x="683637" y="2393974"/>
            <a:chExt cx="2388154" cy="609204"/>
          </a:xfrm>
        </p:grpSpPr>
        <p:sp>
          <p:nvSpPr>
            <p:cNvPr id="14" name="Rectangle 22">
              <a:extLst>
                <a:ext uri="{FF2B5EF4-FFF2-40B4-BE49-F238E27FC236}">
                  <a16:creationId xmlns:a16="http://schemas.microsoft.com/office/drawing/2014/main" xmlns="" id="{EC0041F0-E2F1-4733-9ED6-A5BE9AE5B15E}"/>
                </a:ext>
              </a:extLst>
            </p:cNvPr>
            <p:cNvSpPr/>
            <p:nvPr/>
          </p:nvSpPr>
          <p:spPr>
            <a:xfrm>
              <a:off x="683637" y="2470332"/>
              <a:ext cx="2388154" cy="532846"/>
            </a:xfrm>
            <a:prstGeom prst="rect">
              <a:avLst/>
            </a:prstGeom>
            <a:solidFill>
              <a:srgbClr val="F7ECE5"/>
            </a:solidFill>
            <a:ln w="5715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lvl="0" algn="ctr" eaLnBrk="1" hangingPunct="1">
                <a:lnSpc>
                  <a:spcPct val="120000"/>
                </a:lnSpc>
                <a:defRPr/>
              </a:pPr>
              <a:r>
                <a:rPr lang="zh-CN" altLang="en-US" sz="2400" b="1" dirty="0">
                  <a:latin typeface="微软雅黑" panose="020B0503020204020204" pitchFamily="34" charset="-122"/>
                  <a:ea typeface="Microsoft YaHei"/>
                </a:rPr>
                <a:t>第十，共产主义是人类最美好的社会，实现共产主义是共产党人的最高理想</a:t>
              </a:r>
            </a:p>
          </p:txBody>
        </p:sp>
        <p:sp>
          <p:nvSpPr>
            <p:cNvPr id="15" name="Rectangle 23">
              <a:extLst>
                <a:ext uri="{FF2B5EF4-FFF2-40B4-BE49-F238E27FC236}">
                  <a16:creationId xmlns:a16="http://schemas.microsoft.com/office/drawing/2014/main" xmlns="" id="{50E3243E-F7F1-48A2-B90B-59E0A1F532C6}"/>
                </a:ext>
              </a:extLst>
            </p:cNvPr>
            <p:cNvSpPr/>
            <p:nvPr/>
          </p:nvSpPr>
          <p:spPr>
            <a:xfrm>
              <a:off x="683637" y="2393974"/>
              <a:ext cx="2388154" cy="76356"/>
            </a:xfrm>
            <a:prstGeom prst="rect">
              <a:avLst/>
            </a:prstGeom>
            <a:gradFill flip="none" rotWithShape="1">
              <a:gsLst>
                <a:gs pos="0">
                  <a:srgbClr val="B26A37"/>
                </a:gs>
                <a:gs pos="50000">
                  <a:srgbClr val="7C4926"/>
                </a:gs>
                <a:gs pos="100000">
                  <a:srgbClr val="B26A37"/>
                </a:gs>
              </a:gsLst>
              <a:path path="circle">
                <a:fillToRect l="100000" t="100000"/>
              </a:path>
              <a:tileRect r="-100000" b="-100000"/>
            </a:gradFill>
            <a:ln w="571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字魂105号-简雅黑"/>
                <a:cs typeface="+mn-ea"/>
                <a:sym typeface="+mn-lt"/>
              </a:endParaRPr>
            </a:p>
          </p:txBody>
        </p:sp>
      </p:grpSp>
      <p:sp>
        <p:nvSpPr>
          <p:cNvPr id="8" name="矩形 7">
            <a:extLst>
              <a:ext uri="{FF2B5EF4-FFF2-40B4-BE49-F238E27FC236}">
                <a16:creationId xmlns:a16="http://schemas.microsoft.com/office/drawing/2014/main" xmlns="" id="{D984D0A0-C085-4208-9054-83B41D633DA2}"/>
              </a:ext>
            </a:extLst>
          </p:cNvPr>
          <p:cNvSpPr/>
          <p:nvPr/>
        </p:nvSpPr>
        <p:spPr>
          <a:xfrm>
            <a:off x="1003300" y="3338863"/>
            <a:ext cx="226527" cy="3519136"/>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xmlns="" id="{307C72E2-B550-4042-95D7-BF825E7249CD}"/>
              </a:ext>
            </a:extLst>
          </p:cNvPr>
          <p:cNvSpPr/>
          <p:nvPr/>
        </p:nvSpPr>
        <p:spPr>
          <a:xfrm>
            <a:off x="10960459" y="3338863"/>
            <a:ext cx="226527" cy="3519136"/>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7484198"/>
      </p:ext>
    </p:extLst>
  </p:cSld>
  <p:clrMapOvr>
    <a:masterClrMapping/>
  </p:clrMapOvr>
  <p:transition spd="med">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xmlns="" id="{4A1FBAB2-3A2E-43B9-954F-9C0980AB14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87" t="7961" r="11630" b="16560"/>
          <a:stretch/>
        </p:blipFill>
        <p:spPr bwMode="auto">
          <a:xfrm>
            <a:off x="420686" y="2543201"/>
            <a:ext cx="5444109" cy="32089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lvl="0" algn="just">
              <a:defRPr/>
            </a:pPr>
            <a:r>
              <a:rPr lang="zh-CN" altLang="en-US" sz="3000" b="1" dirty="0">
                <a:solidFill>
                  <a:prstClr val="white"/>
                </a:solidFill>
                <a:latin typeface="微软雅黑" panose="020B0503020204020204" pitchFamily="34" charset="-122"/>
                <a:ea typeface="微软雅黑" panose="020B0503020204020204" pitchFamily="34" charset="-122"/>
              </a:rPr>
              <a:t>二、正确把握科学社会主义基本原则</a:t>
            </a:r>
          </a:p>
        </p:txBody>
      </p:sp>
      <p:sp>
        <p:nvSpPr>
          <p:cNvPr id="3" name="标注: 线形(带边框和强调线) 2">
            <a:extLst>
              <a:ext uri="{FF2B5EF4-FFF2-40B4-BE49-F238E27FC236}">
                <a16:creationId xmlns:a16="http://schemas.microsoft.com/office/drawing/2014/main" xmlns="" id="{B4072C2C-9134-44E5-8DB1-FE8A12984735}"/>
              </a:ext>
            </a:extLst>
          </p:cNvPr>
          <p:cNvSpPr/>
          <p:nvPr/>
        </p:nvSpPr>
        <p:spPr>
          <a:xfrm>
            <a:off x="6466787" y="2209318"/>
            <a:ext cx="5684363" cy="3876674"/>
          </a:xfrm>
          <a:prstGeom prst="accentBorderCallout1">
            <a:avLst>
              <a:gd name="adj1" fmla="val 16045"/>
              <a:gd name="adj2" fmla="val -1534"/>
              <a:gd name="adj3" fmla="val 44872"/>
              <a:gd name="adj4" fmla="val -9146"/>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30000" algn="just">
              <a:lnSpc>
                <a:spcPct val="150000"/>
              </a:lnSpc>
            </a:pPr>
            <a:r>
              <a:rPr lang="zh-CN" altLang="en-US" sz="2400" dirty="0"/>
              <a:t>“不管最近</a:t>
            </a:r>
            <a:r>
              <a:rPr lang="en-US" altLang="zh-CN" sz="2400" dirty="0"/>
              <a:t>25</a:t>
            </a:r>
            <a:r>
              <a:rPr lang="zh-CN" altLang="en-US" sz="2400" dirty="0"/>
              <a:t>年来的情况发生了多大的变化，这个</a:t>
            </a:r>
            <a:r>
              <a:rPr lang="en-US" altLang="zh-CN" sz="2400" dirty="0"/>
              <a:t>《</a:t>
            </a:r>
            <a:r>
              <a:rPr lang="zh-CN" altLang="en-US" sz="2400" dirty="0"/>
              <a:t>宣言</a:t>
            </a:r>
            <a:r>
              <a:rPr lang="en-US" altLang="zh-CN" sz="2400" dirty="0"/>
              <a:t>》</a:t>
            </a:r>
            <a:r>
              <a:rPr lang="zh-CN" altLang="en-US" sz="2400" dirty="0"/>
              <a:t>中所阐述的一般原理整个说来直到现在还是完全正确的</a:t>
            </a:r>
            <a:r>
              <a:rPr lang="en-US" altLang="zh-CN" sz="2400" dirty="0"/>
              <a:t>……</a:t>
            </a:r>
            <a:r>
              <a:rPr lang="zh-CN" altLang="en-US" sz="2400" dirty="0"/>
              <a:t>这些原理的实际运用，正如</a:t>
            </a:r>
            <a:r>
              <a:rPr lang="en-US" altLang="zh-CN" sz="2400" dirty="0"/>
              <a:t>《</a:t>
            </a:r>
            <a:r>
              <a:rPr lang="zh-CN" altLang="en-US" sz="2400" dirty="0"/>
              <a:t>宣言</a:t>
            </a:r>
            <a:r>
              <a:rPr lang="en-US" altLang="zh-CN" sz="2400" dirty="0"/>
              <a:t>》</a:t>
            </a:r>
            <a:r>
              <a:rPr lang="zh-CN" altLang="en-US" sz="2400" dirty="0"/>
              <a:t>中所说的，随时随地都要以当时的历史条件为转移。</a:t>
            </a:r>
            <a:r>
              <a:rPr lang="zh-CN" altLang="en-US" dirty="0"/>
              <a:t>”</a:t>
            </a:r>
          </a:p>
        </p:txBody>
      </p:sp>
      <p:sp>
        <p:nvSpPr>
          <p:cNvPr id="4" name="矩形 3">
            <a:extLst>
              <a:ext uri="{FF2B5EF4-FFF2-40B4-BE49-F238E27FC236}">
                <a16:creationId xmlns:a16="http://schemas.microsoft.com/office/drawing/2014/main" xmlns="" id="{503A7F9E-ED62-4168-A184-F9125FD539A7}"/>
              </a:ext>
            </a:extLst>
          </p:cNvPr>
          <p:cNvSpPr/>
          <p:nvPr/>
        </p:nvSpPr>
        <p:spPr>
          <a:xfrm>
            <a:off x="1037537" y="6003523"/>
            <a:ext cx="5057795" cy="436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lnSpc>
                <a:spcPct val="12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rPr>
              <a:t>国家图书馆现藏最早德文版</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共产党宣言</a:t>
            </a:r>
            <a:r>
              <a:rPr lang="en-US" altLang="zh-CN" sz="2000" dirty="0">
                <a:solidFill>
                  <a:prstClr val="black"/>
                </a:solidFill>
                <a:latin typeface="微软雅黑" panose="020B0503020204020204" pitchFamily="34" charset="-122"/>
                <a:ea typeface="微软雅黑" panose="020B0503020204020204" pitchFamily="34" charset="-122"/>
              </a:rPr>
              <a:t>》</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xmlns="" id="{C310E92C-7AD5-46E4-9063-B7BCFA9D3DF6}"/>
              </a:ext>
            </a:extLst>
          </p:cNvPr>
          <p:cNvSpPr/>
          <p:nvPr/>
        </p:nvSpPr>
        <p:spPr>
          <a:xfrm>
            <a:off x="2567233" y="1147192"/>
            <a:ext cx="705753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（一）必须始终坚持科学社会主义基本</a:t>
            </a:r>
            <a:r>
              <a:rPr lang="zh-CN" altLang="en-US" sz="2800" b="1" dirty="0">
                <a:solidFill>
                  <a:srgbClr val="FFFFFF"/>
                </a:solidFill>
                <a:latin typeface="微软雅黑" panose="020B0503020204020204" pitchFamily="34" charset="-122"/>
                <a:ea typeface="Microsoft YaHei"/>
              </a:rPr>
              <a:t>原则</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endParaRPr>
          </a:p>
        </p:txBody>
      </p:sp>
      <p:pic>
        <p:nvPicPr>
          <p:cNvPr id="9" name="图片 8">
            <a:hlinkClick r:id="rId4" action="ppaction://hlinksldjump"/>
            <a:extLst>
              <a:ext uri="{FF2B5EF4-FFF2-40B4-BE49-F238E27FC236}">
                <a16:creationId xmlns:a16="http://schemas.microsoft.com/office/drawing/2014/main" xmlns="" id="{507BBC7B-1571-4925-860A-5F8AA7967875}"/>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956756"/>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xmlns="" id="{1CFA2E6D-3FFE-4712-A5C5-18D32E3CD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391"/>
          <a:stretch/>
        </p:blipFill>
        <p:spPr bwMode="auto">
          <a:xfrm>
            <a:off x="2660559" y="1998140"/>
            <a:ext cx="1539518" cy="19072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二、正确把握科学社会主义基本原则</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2567233" y="1147192"/>
            <a:ext cx="7057534"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（一）必须始终坚持科学社会主义基本</a:t>
            </a:r>
            <a:r>
              <a:rPr lang="zh-CN" altLang="en-US" sz="2800" b="1" dirty="0">
                <a:solidFill>
                  <a:srgbClr val="FFFFFF"/>
                </a:solidFill>
                <a:latin typeface="微软雅黑" panose="020B0503020204020204" pitchFamily="34" charset="-122"/>
                <a:ea typeface="Microsoft YaHei"/>
              </a:rPr>
              <a:t>原则</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endParaRPr>
          </a:p>
        </p:txBody>
      </p:sp>
      <p:sp>
        <p:nvSpPr>
          <p:cNvPr id="32" name="文本框 1">
            <a:extLst>
              <a:ext uri="{FF2B5EF4-FFF2-40B4-BE49-F238E27FC236}">
                <a16:creationId xmlns:a16="http://schemas.microsoft.com/office/drawing/2014/main" xmlns="" id="{9342FCE0-1A3A-4AF1-AE85-C298D3FAC509}"/>
              </a:ext>
            </a:extLst>
          </p:cNvPr>
          <p:cNvSpPr txBox="1">
            <a:spLocks noChangeArrowheads="1"/>
          </p:cNvSpPr>
          <p:nvPr/>
        </p:nvSpPr>
        <p:spPr bwMode="auto">
          <a:xfrm>
            <a:off x="4630568" y="1998140"/>
            <a:ext cx="6374890"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2800" algn="just" eaLnBrk="1" hangingPunct="1">
              <a:lnSpc>
                <a:spcPct val="150000"/>
              </a:lnSpc>
              <a:spcBef>
                <a:spcPts val="1400"/>
              </a:spcBef>
              <a:defRPr/>
            </a:pPr>
            <a:r>
              <a:rPr lang="en-US" altLang="zh-CN" sz="2400" dirty="0">
                <a:solidFill>
                  <a:prstClr val="black"/>
                </a:solidFill>
              </a:rPr>
              <a:t>19</a:t>
            </a:r>
            <a:r>
              <a:rPr lang="zh-CN" altLang="en-US" sz="2400" dirty="0">
                <a:solidFill>
                  <a:prstClr val="black"/>
                </a:solidFill>
              </a:rPr>
              <a:t>世纪末</a:t>
            </a:r>
            <a:r>
              <a:rPr lang="en-US" altLang="zh-CN" sz="2400" dirty="0">
                <a:solidFill>
                  <a:prstClr val="black"/>
                </a:solidFill>
              </a:rPr>
              <a:t>20</a:t>
            </a:r>
            <a:r>
              <a:rPr lang="zh-CN" altLang="en-US" sz="2400" dirty="0">
                <a:solidFill>
                  <a:prstClr val="black"/>
                </a:solidFill>
              </a:rPr>
              <a:t>世纪初，伯恩施坦否定科学社会主义基本原则，走上了修正主义道路。</a:t>
            </a:r>
            <a:endParaRPr lang="en-US" altLang="zh-CN" sz="2400" dirty="0">
              <a:solidFill>
                <a:prstClr val="black"/>
              </a:solidFill>
            </a:endParaRPr>
          </a:p>
        </p:txBody>
      </p:sp>
      <p:sp>
        <p:nvSpPr>
          <p:cNvPr id="25" name="文本框 1">
            <a:extLst>
              <a:ext uri="{FF2B5EF4-FFF2-40B4-BE49-F238E27FC236}">
                <a16:creationId xmlns:a16="http://schemas.microsoft.com/office/drawing/2014/main" xmlns="" id="{AC047225-A7FD-404B-A87D-82CFE414750B}"/>
              </a:ext>
            </a:extLst>
          </p:cNvPr>
          <p:cNvSpPr txBox="1">
            <a:spLocks noChangeArrowheads="1"/>
          </p:cNvSpPr>
          <p:nvPr/>
        </p:nvSpPr>
        <p:spPr bwMode="auto">
          <a:xfrm>
            <a:off x="642258" y="4344875"/>
            <a:ext cx="8036052"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2800" algn="just" eaLnBrk="1" hangingPunct="1">
              <a:lnSpc>
                <a:spcPct val="150000"/>
              </a:lnSpc>
              <a:spcBef>
                <a:spcPts val="1400"/>
              </a:spcBef>
              <a:defRPr/>
            </a:pPr>
            <a:r>
              <a:rPr lang="zh-CN" altLang="en-US" sz="2400" dirty="0">
                <a:solidFill>
                  <a:prstClr val="black"/>
                </a:solidFill>
              </a:rPr>
              <a:t>“临时应付，迁就眼前的事变，迁就微小的政治变动，忘记无产阶级的根本利益，忘记整个资本主义制度、整个资本主义演进的基本特点，为了实际的或假想的一时的利益而牺牲无产阶级的根本利益，这就是修正主义的政策。”</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pic>
        <p:nvPicPr>
          <p:cNvPr id="9220" name="Picture 4">
            <a:extLst>
              <a:ext uri="{FF2B5EF4-FFF2-40B4-BE49-F238E27FC236}">
                <a16:creationId xmlns:a16="http://schemas.microsoft.com/office/drawing/2014/main" xmlns="" id="{E363C31D-2447-4743-9A2F-775CC172C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8801" y="3429000"/>
            <a:ext cx="2212167" cy="31280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xmlns="" id="{1C1EB26C-F664-412A-830B-932E05E9797A}"/>
              </a:ext>
            </a:extLst>
          </p:cNvPr>
          <p:cNvSpPr/>
          <p:nvPr/>
        </p:nvSpPr>
        <p:spPr>
          <a:xfrm>
            <a:off x="729172" y="3429000"/>
            <a:ext cx="1716141" cy="436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ct val="12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rPr>
              <a:t>伯恩施坦，</a:t>
            </a:r>
            <a:r>
              <a:rPr lang="en-US" altLang="zh-CN" sz="2000" dirty="0">
                <a:solidFill>
                  <a:prstClr val="black"/>
                </a:solidFill>
                <a:latin typeface="微软雅黑" panose="020B0503020204020204" pitchFamily="34" charset="-122"/>
                <a:ea typeface="微软雅黑" panose="020B0503020204020204" pitchFamily="34" charset="-122"/>
              </a:rPr>
              <a:t>E.</a:t>
            </a:r>
            <a:endParaRPr lang="zh-CN" altLang="en-US" sz="2000" dirty="0">
              <a:solidFill>
                <a:prstClr val="black"/>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xmlns="" id="{C1906D9F-136D-4603-B3BF-372CAE66AF80}"/>
              </a:ext>
            </a:extLst>
          </p:cNvPr>
          <p:cNvCxnSpPr>
            <a:cxnSpLocks/>
          </p:cNvCxnSpPr>
          <p:nvPr/>
        </p:nvCxnSpPr>
        <p:spPr>
          <a:xfrm>
            <a:off x="206829" y="4272133"/>
            <a:ext cx="8817428" cy="0"/>
          </a:xfrm>
          <a:prstGeom prst="line">
            <a:avLst/>
          </a:prstGeom>
          <a:ln w="57150">
            <a:solidFill>
              <a:srgbClr val="B26A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121050"/>
      </p:ext>
    </p:extLst>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二、正确把握科学社会主义基本原则</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1483151" y="1147192"/>
            <a:ext cx="9225698"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a:t>
            </a:r>
            <a:r>
              <a:rPr lang="zh-CN" altLang="en-US" sz="2800" b="1" dirty="0">
                <a:solidFill>
                  <a:srgbClr val="FFFFFF"/>
                </a:solidFill>
                <a:latin typeface="微软雅黑" panose="020B0503020204020204" pitchFamily="34" charset="-122"/>
              </a:rPr>
              <a:t>二）要善于把科学社会主义基本原则与本国实际相结合</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endParaRPr>
          </a:p>
        </p:txBody>
      </p:sp>
      <p:sp>
        <p:nvSpPr>
          <p:cNvPr id="38" name="文本框 18">
            <a:extLst>
              <a:ext uri="{FF2B5EF4-FFF2-40B4-BE49-F238E27FC236}">
                <a16:creationId xmlns:a16="http://schemas.microsoft.com/office/drawing/2014/main" xmlns="" id="{46595A76-3E09-479C-A76D-9CD7078A4319}"/>
              </a:ext>
            </a:extLst>
          </p:cNvPr>
          <p:cNvSpPr txBox="1">
            <a:spLocks noChangeArrowheads="1"/>
          </p:cNvSpPr>
          <p:nvPr/>
        </p:nvSpPr>
        <p:spPr bwMode="auto">
          <a:xfrm>
            <a:off x="1222800" y="3196471"/>
            <a:ext cx="4758900"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2800" algn="just" eaLnBrk="1" hangingPunct="1">
              <a:lnSpc>
                <a:spcPct val="150000"/>
              </a:lnSpc>
              <a:spcBef>
                <a:spcPts val="1400"/>
              </a:spcBef>
              <a:defRPr/>
            </a:pPr>
            <a:r>
              <a:rPr lang="zh-CN" altLang="en-US" sz="2400" dirty="0">
                <a:solidFill>
                  <a:prstClr val="black"/>
                </a:solidFill>
              </a:rPr>
              <a:t>要善于把科学社会主义基本原则与本国实际相结合，创造性地回答和解决社会主义革命、建设、改革中的重大问题。</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xmlns="" id="{0054258C-EEA5-49B5-95CC-79FB1555CF79}"/>
              </a:ext>
            </a:extLst>
          </p:cNvPr>
          <p:cNvGrpSpPr/>
          <p:nvPr/>
        </p:nvGrpSpPr>
        <p:grpSpPr>
          <a:xfrm>
            <a:off x="7709999" y="1842892"/>
            <a:ext cx="3638644" cy="3645652"/>
            <a:chOff x="700836" y="1442043"/>
            <a:chExt cx="2947809" cy="2953487"/>
          </a:xfrm>
        </p:grpSpPr>
        <p:grpSp>
          <p:nvGrpSpPr>
            <p:cNvPr id="7" name="组合">
              <a:extLst>
                <a:ext uri="{FF2B5EF4-FFF2-40B4-BE49-F238E27FC236}">
                  <a16:creationId xmlns:a16="http://schemas.microsoft.com/office/drawing/2014/main" xmlns="" id="{E015BAE5-6CCB-4D60-A3DF-23FB01CE3BC4}"/>
                </a:ext>
              </a:extLst>
            </p:cNvPr>
            <p:cNvGrpSpPr/>
            <p:nvPr/>
          </p:nvGrpSpPr>
          <p:grpSpPr>
            <a:xfrm rot="2700000">
              <a:off x="697997" y="1444882"/>
              <a:ext cx="2953487" cy="2947809"/>
              <a:chOff x="1985640" y="-544697"/>
              <a:chExt cx="6843660" cy="6830504"/>
            </a:xfrm>
          </p:grpSpPr>
          <p:sp>
            <p:nvSpPr>
              <p:cNvPr id="9" name="空心弧">
                <a:extLst>
                  <a:ext uri="{FF2B5EF4-FFF2-40B4-BE49-F238E27FC236}">
                    <a16:creationId xmlns:a16="http://schemas.microsoft.com/office/drawing/2014/main" xmlns="" id="{F7D34A65-9BA9-4CA4-A491-F3119F25EDC0}"/>
                  </a:ext>
                </a:extLst>
              </p:cNvPr>
              <p:cNvSpPr>
                <a:spLocks/>
              </p:cNvSpPr>
              <p:nvPr/>
            </p:nvSpPr>
            <p:spPr>
              <a:xfrm rot="7200000">
                <a:off x="1985638" y="-532170"/>
                <a:ext cx="6817979" cy="6817976"/>
              </a:xfrm>
              <a:prstGeom prst="blockArc">
                <a:avLst>
                  <a:gd name="adj1" fmla="val 17965246"/>
                  <a:gd name="adj2" fmla="val 3368035"/>
                  <a:gd name="adj3" fmla="val 5945"/>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0" name="空心弧">
                <a:extLst>
                  <a:ext uri="{FF2B5EF4-FFF2-40B4-BE49-F238E27FC236}">
                    <a16:creationId xmlns:a16="http://schemas.microsoft.com/office/drawing/2014/main" xmlns="" id="{510FA9A3-5CEE-4C36-83F6-A3977B0A3C97}"/>
                  </a:ext>
                </a:extLst>
              </p:cNvPr>
              <p:cNvSpPr>
                <a:spLocks/>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1" name="空心弧">
                <a:extLst>
                  <a:ext uri="{FF2B5EF4-FFF2-40B4-BE49-F238E27FC236}">
                    <a16:creationId xmlns:a16="http://schemas.microsoft.com/office/drawing/2014/main" xmlns="" id="{5EE92A40-3371-43AC-B2A8-21ECA31EC47B}"/>
                  </a:ext>
                </a:extLst>
              </p:cNvPr>
              <p:cNvSpPr>
                <a:spLocks/>
              </p:cNvSpPr>
              <p:nvPr/>
            </p:nvSpPr>
            <p:spPr>
              <a:xfrm rot="8700000" flipH="1">
                <a:off x="2011321" y="-544697"/>
                <a:ext cx="6817979" cy="6817976"/>
              </a:xfrm>
              <a:prstGeom prst="blockArc">
                <a:avLst>
                  <a:gd name="adj1" fmla="val 21451878"/>
                  <a:gd name="adj2" fmla="val 3368035"/>
                  <a:gd name="adj3" fmla="val 5945"/>
                </a:avLst>
              </a:prstGeom>
              <a:solidFill>
                <a:srgbClr val="E6C4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2" name="空心弧">
                <a:extLst>
                  <a:ext uri="{FF2B5EF4-FFF2-40B4-BE49-F238E27FC236}">
                    <a16:creationId xmlns:a16="http://schemas.microsoft.com/office/drawing/2014/main" xmlns="" id="{0726E5AF-5A6B-4338-8308-D4D27DD2337F}"/>
                  </a:ext>
                </a:extLst>
              </p:cNvPr>
              <p:cNvSpPr>
                <a:spLocks/>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8" name="图片 7">
              <a:extLst>
                <a:ext uri="{FF2B5EF4-FFF2-40B4-BE49-F238E27FC236}">
                  <a16:creationId xmlns:a16="http://schemas.microsoft.com/office/drawing/2014/main" xmlns="" id="{1E8F0E82-5165-4E25-A45C-5EF62068082C}"/>
                </a:ext>
              </a:extLst>
            </p:cNvPr>
            <p:cNvPicPr>
              <a:picLocks noChangeAspect="1"/>
            </p:cNvPicPr>
            <p:nvPr/>
          </p:nvPicPr>
          <p:blipFill>
            <a:blip r:embed="rId2">
              <a:extLst>
                <a:ext uri="{28A0092B-C50C-407E-A947-70E740481C1C}">
                  <a14:useLocalDpi xmlns:a14="http://schemas.microsoft.com/office/drawing/2010/main" val="0"/>
                </a:ext>
              </a:extLst>
            </a:blip>
            <a:srcRect l="14334" r="14334"/>
            <a:stretch/>
          </p:blipFill>
          <p:spPr>
            <a:xfrm>
              <a:off x="901905" y="1654252"/>
              <a:ext cx="2527555" cy="2532360"/>
            </a:xfrm>
            <a:prstGeom prst="ellipse">
              <a:avLst/>
            </a:prstGeom>
          </p:spPr>
        </p:pic>
      </p:grpSp>
      <p:pic>
        <p:nvPicPr>
          <p:cNvPr id="13" name="图片 12">
            <a:hlinkClick r:id="rId3" action="ppaction://hlinkfile"/>
            <a:extLst>
              <a:ext uri="{FF2B5EF4-FFF2-40B4-BE49-F238E27FC236}">
                <a16:creationId xmlns:a16="http://schemas.microsoft.com/office/drawing/2014/main" xmlns="" id="{EFDF592E-0C0C-438C-B934-B17E5DD31EE4}"/>
              </a:ext>
            </a:extLst>
          </p:cNvPr>
          <p:cNvPicPr>
            <a:picLocks noChangeAspect="1"/>
          </p:cNvPicPr>
          <p:nvPr/>
        </p:nvPicPr>
        <p:blipFill>
          <a:blip r:embed="rId4">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9090371" y="3226768"/>
            <a:ext cx="877901" cy="877901"/>
          </a:xfrm>
          <a:prstGeom prst="rect">
            <a:avLst/>
          </a:prstGeom>
        </p:spPr>
      </p:pic>
      <p:grpSp>
        <p:nvGrpSpPr>
          <p:cNvPr id="14" name="组合 13">
            <a:extLst>
              <a:ext uri="{FF2B5EF4-FFF2-40B4-BE49-F238E27FC236}">
                <a16:creationId xmlns:a16="http://schemas.microsoft.com/office/drawing/2014/main" xmlns="" id="{92E20B5C-8556-4DD6-B8FC-FE35B2C6EC37}"/>
              </a:ext>
            </a:extLst>
          </p:cNvPr>
          <p:cNvGrpSpPr/>
          <p:nvPr/>
        </p:nvGrpSpPr>
        <p:grpSpPr>
          <a:xfrm>
            <a:off x="7549266" y="5554008"/>
            <a:ext cx="4152553" cy="1200329"/>
            <a:chOff x="376432" y="4946205"/>
            <a:chExt cx="4152553" cy="1200329"/>
          </a:xfrm>
        </p:grpSpPr>
        <p:sp>
          <p:nvSpPr>
            <p:cNvPr id="15" name="文本">
              <a:extLst>
                <a:ext uri="{FF2B5EF4-FFF2-40B4-BE49-F238E27FC236}">
                  <a16:creationId xmlns:a16="http://schemas.microsoft.com/office/drawing/2014/main" xmlns="" id="{5B6C8EA3-F4C7-4CF8-BB52-F0C367D9AE09}"/>
                </a:ext>
              </a:extLst>
            </p:cNvPr>
            <p:cNvSpPr/>
            <p:nvPr/>
          </p:nvSpPr>
          <p:spPr>
            <a:xfrm>
              <a:off x="1398341" y="4946205"/>
              <a:ext cx="3130644" cy="1200329"/>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250" normalizeH="0" baseline="0" noProof="0" dirty="0">
                  <a:ln>
                    <a:noFill/>
                  </a:ln>
                  <a:solidFill>
                    <a:srgbClr val="B26A37"/>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rPr>
                <a:t>为什么中国共产党能带领中国进行改革开放？</a:t>
              </a:r>
            </a:p>
          </p:txBody>
        </p:sp>
        <p:pic>
          <p:nvPicPr>
            <p:cNvPr id="16" name="图片 15">
              <a:extLst>
                <a:ext uri="{FF2B5EF4-FFF2-40B4-BE49-F238E27FC236}">
                  <a16:creationId xmlns:a16="http://schemas.microsoft.com/office/drawing/2014/main" xmlns="" id="{B6A3CCF8-F450-4276-B976-69AFA250D61B}"/>
                </a:ext>
              </a:extLst>
            </p:cNvPr>
            <p:cNvPicPr>
              <a:picLocks noChangeAspect="1"/>
            </p:cNvPicPr>
            <p:nvPr/>
          </p:nvPicPr>
          <p:blipFill rotWithShape="1">
            <a:blip r:embed="rId5" cstate="print">
              <a:duotone>
                <a:srgbClr val="ED7D31">
                  <a:shade val="45000"/>
                  <a:satMod val="135000"/>
                </a:srgbClr>
                <a:prstClr val="white"/>
              </a:duotone>
              <a:extLst>
                <a:ext uri="{28A0092B-C50C-407E-A947-70E740481C1C}">
                  <a14:useLocalDpi xmlns:a14="http://schemas.microsoft.com/office/drawing/2010/main" val="0"/>
                </a:ext>
              </a:extLst>
            </a:blip>
            <a:srcRect t="49091" r="76997" b="27100"/>
            <a:stretch/>
          </p:blipFill>
          <p:spPr>
            <a:xfrm>
              <a:off x="376432" y="5027369"/>
              <a:ext cx="1059170" cy="1096291"/>
            </a:xfrm>
            <a:prstGeom prst="rect">
              <a:avLst/>
            </a:prstGeom>
          </p:spPr>
        </p:pic>
        <p:cxnSp>
          <p:nvCxnSpPr>
            <p:cNvPr id="17" name="直接连接符 16">
              <a:extLst>
                <a:ext uri="{FF2B5EF4-FFF2-40B4-BE49-F238E27FC236}">
                  <a16:creationId xmlns:a16="http://schemas.microsoft.com/office/drawing/2014/main" xmlns="" id="{2A1DE4E0-477E-4C76-85D8-E7A1AC9A070B}"/>
                </a:ext>
              </a:extLst>
            </p:cNvPr>
            <p:cNvCxnSpPr>
              <a:cxnSpLocks/>
            </p:cNvCxnSpPr>
            <p:nvPr/>
          </p:nvCxnSpPr>
          <p:spPr>
            <a:xfrm>
              <a:off x="1452698" y="6123660"/>
              <a:ext cx="2723111" cy="0"/>
            </a:xfrm>
            <a:prstGeom prst="line">
              <a:avLst/>
            </a:prstGeom>
            <a:noFill/>
            <a:ln w="6350" cap="flat" cmpd="sng" algn="ctr">
              <a:solidFill>
                <a:srgbClr val="B26A37"/>
              </a:solidFill>
              <a:prstDash val="solid"/>
              <a:miter lim="800000"/>
            </a:ln>
            <a:effectLst/>
          </p:spPr>
        </p:cxnSp>
      </p:grpSp>
    </p:spTree>
    <p:extLst>
      <p:ext uri="{BB962C8B-B14F-4D97-AF65-F5344CB8AC3E}">
        <p14:creationId xmlns:p14="http://schemas.microsoft.com/office/powerpoint/2010/main" val="905726879"/>
      </p:ext>
    </p:extLst>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F84AEF51-ACE5-4A82-839E-35E708B5DAD5}"/>
              </a:ext>
            </a:extLst>
          </p:cNvPr>
          <p:cNvSpPr/>
          <p:nvPr/>
        </p:nvSpPr>
        <p:spPr>
          <a:xfrm>
            <a:off x="0" y="2971800"/>
            <a:ext cx="12192000" cy="3441700"/>
          </a:xfrm>
          <a:prstGeom prst="rect">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xmlns="" id="{0172E490-A5DA-43E5-A769-81A055F62080}"/>
              </a:ext>
            </a:extLst>
          </p:cNvPr>
          <p:cNvSpPr txBox="1"/>
          <p:nvPr/>
        </p:nvSpPr>
        <p:spPr>
          <a:xfrm>
            <a:off x="70582" y="255047"/>
            <a:ext cx="7663718" cy="55399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二、正确把握科学社会主义基本原则</a:t>
            </a:r>
          </a:p>
        </p:txBody>
      </p:sp>
      <p:sp>
        <p:nvSpPr>
          <p:cNvPr id="28" name="矩形: 圆角 27">
            <a:extLst>
              <a:ext uri="{FF2B5EF4-FFF2-40B4-BE49-F238E27FC236}">
                <a16:creationId xmlns:a16="http://schemas.microsoft.com/office/drawing/2014/main" xmlns="" id="{2B7906EE-A6E5-43FC-9D5A-C2B56B1F1F1D}"/>
              </a:ext>
            </a:extLst>
          </p:cNvPr>
          <p:cNvSpPr/>
          <p:nvPr/>
        </p:nvSpPr>
        <p:spPr>
          <a:xfrm>
            <a:off x="1671687" y="1147192"/>
            <a:ext cx="8848626"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a:t>
            </a:r>
            <a:r>
              <a:rPr lang="zh-CN" altLang="en-US" sz="2800" b="1" dirty="0">
                <a:solidFill>
                  <a:srgbClr val="FFFFFF"/>
                </a:solidFill>
                <a:latin typeface="微软雅黑" panose="020B0503020204020204" pitchFamily="34" charset="-122"/>
              </a:rPr>
              <a:t>三）进一步丰富和发展科学社会主义基本原则</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endParaRPr>
          </a:p>
        </p:txBody>
      </p:sp>
      <p:sp>
        <p:nvSpPr>
          <p:cNvPr id="25" name="文本框 18">
            <a:extLst>
              <a:ext uri="{FF2B5EF4-FFF2-40B4-BE49-F238E27FC236}">
                <a16:creationId xmlns:a16="http://schemas.microsoft.com/office/drawing/2014/main" xmlns="" id="{EB3324DD-6D5D-4E7E-B428-106E689F80CA}"/>
              </a:ext>
            </a:extLst>
          </p:cNvPr>
          <p:cNvSpPr txBox="1">
            <a:spLocks noChangeArrowheads="1"/>
          </p:cNvSpPr>
          <p:nvPr/>
        </p:nvSpPr>
        <p:spPr bwMode="auto">
          <a:xfrm>
            <a:off x="702904" y="2115576"/>
            <a:ext cx="10460396"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2800" algn="just" eaLnBrk="1" hangingPunct="1">
              <a:lnSpc>
                <a:spcPct val="150000"/>
              </a:lnSpc>
              <a:spcBef>
                <a:spcPts val="1400"/>
              </a:spcBef>
              <a:defRPr/>
            </a:pPr>
            <a:r>
              <a:rPr lang="zh-CN" altLang="en-US" sz="2400" dirty="0">
                <a:solidFill>
                  <a:prstClr val="black"/>
                </a:solidFill>
              </a:rPr>
              <a:t>科学社会主义基本原则是随着社会主义实践而不断丰富和发展的学说。</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pic>
        <p:nvPicPr>
          <p:cNvPr id="10242" name="Picture 2">
            <a:extLst>
              <a:ext uri="{FF2B5EF4-FFF2-40B4-BE49-F238E27FC236}">
                <a16:creationId xmlns:a16="http://schemas.microsoft.com/office/drawing/2014/main" xmlns="" id="{8A1597C5-1557-4A6A-AF3F-D9CCDD5426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286"/>
          <a:stretch/>
        </p:blipFill>
        <p:spPr bwMode="auto">
          <a:xfrm>
            <a:off x="5347062" y="3259138"/>
            <a:ext cx="2272937" cy="2867025"/>
          </a:xfrm>
          <a:prstGeom prst="rect">
            <a:avLst/>
          </a:prstGeom>
          <a:noFill/>
          <a:ln w="28575">
            <a:solidFill>
              <a:schemeClr val="bg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xmlns="" id="{947E872F-92BA-4B33-B43C-530970C56BFB}"/>
              </a:ext>
            </a:extLst>
          </p:cNvPr>
          <p:cNvSpPr/>
          <p:nvPr/>
        </p:nvSpPr>
        <p:spPr>
          <a:xfrm>
            <a:off x="468360" y="4030954"/>
            <a:ext cx="2097314" cy="1538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lnSpc>
                <a:spcPct val="120000"/>
              </a:lnSpc>
              <a:spcBef>
                <a:spcPts val="0"/>
              </a:spcBef>
            </a:pPr>
            <a:r>
              <a:rPr lang="zh-CN" altLang="en-US" sz="2000" dirty="0">
                <a:solidFill>
                  <a:schemeClr val="bg1"/>
                </a:solidFill>
                <a:latin typeface="微软雅黑" panose="020B0503020204020204" pitchFamily="34" charset="-122"/>
                <a:ea typeface="微软雅黑" panose="020B0503020204020204" pitchFamily="34" charset="-122"/>
              </a:rPr>
              <a:t>马克思、恩格斯在</a:t>
            </a:r>
            <a:r>
              <a:rPr lang="en-US" altLang="zh-CN" sz="2000" dirty="0">
                <a:solidFill>
                  <a:schemeClr val="bg1"/>
                </a:solidFill>
                <a:latin typeface="微软雅黑" panose="020B0503020204020204" pitchFamily="34" charset="-122"/>
                <a:ea typeface="微软雅黑" panose="020B0503020204020204" pitchFamily="34" charset="-122"/>
              </a:rPr>
              <a:t>19</a:t>
            </a:r>
            <a:r>
              <a:rPr lang="zh-CN" altLang="en-US" sz="2000" dirty="0">
                <a:solidFill>
                  <a:schemeClr val="bg1"/>
                </a:solidFill>
                <a:latin typeface="微软雅黑" panose="020B0503020204020204" pitchFamily="34" charset="-122"/>
                <a:ea typeface="微软雅黑" panose="020B0503020204020204" pitchFamily="34" charset="-122"/>
              </a:rPr>
              <a:t>世纪中期创立并发展科学社会主义</a:t>
            </a:r>
          </a:p>
        </p:txBody>
      </p:sp>
      <p:sp>
        <p:nvSpPr>
          <p:cNvPr id="4" name="矩形 3">
            <a:extLst>
              <a:ext uri="{FF2B5EF4-FFF2-40B4-BE49-F238E27FC236}">
                <a16:creationId xmlns:a16="http://schemas.microsoft.com/office/drawing/2014/main" xmlns="" id="{5357F9D0-9319-4963-AEEF-126B8DE34301}"/>
              </a:ext>
            </a:extLst>
          </p:cNvPr>
          <p:cNvSpPr/>
          <p:nvPr/>
        </p:nvSpPr>
        <p:spPr>
          <a:xfrm>
            <a:off x="7734300" y="3803106"/>
            <a:ext cx="3618886" cy="190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lnSpc>
                <a:spcPct val="120000"/>
              </a:lnSpc>
              <a:spcBef>
                <a:spcPts val="0"/>
              </a:spcBef>
            </a:pPr>
            <a:r>
              <a:rPr lang="zh-CN" altLang="en-US" sz="2000" dirty="0">
                <a:solidFill>
                  <a:schemeClr val="bg1"/>
                </a:solidFill>
                <a:latin typeface="微软雅黑" panose="020B0503020204020204" pitchFamily="34" charset="-122"/>
                <a:ea typeface="微软雅黑" panose="020B0503020204020204" pitchFamily="34" charset="-122"/>
              </a:rPr>
              <a:t>列宁在</a:t>
            </a:r>
            <a:r>
              <a:rPr lang="en-US" altLang="zh-CN" sz="2000" dirty="0">
                <a:solidFill>
                  <a:schemeClr val="bg1"/>
                </a:solidFill>
                <a:latin typeface="微软雅黑" panose="020B0503020204020204" pitchFamily="34" charset="-122"/>
                <a:ea typeface="微软雅黑" panose="020B0503020204020204" pitchFamily="34" charset="-122"/>
              </a:rPr>
              <a:t>20</a:t>
            </a:r>
            <a:r>
              <a:rPr lang="zh-CN" altLang="en-US" sz="2000" dirty="0">
                <a:solidFill>
                  <a:schemeClr val="bg1"/>
                </a:solidFill>
                <a:latin typeface="微软雅黑" panose="020B0503020204020204" pitchFamily="34" charset="-122"/>
                <a:ea typeface="微软雅黑" panose="020B0503020204020204" pitchFamily="34" charset="-122"/>
              </a:rPr>
              <a:t>世纪初突出强调了在新的实践中推进科学社会主义的重要性。为推进社会主义事业并丰富和发展科学社会主义开辟了广阔空间</a:t>
            </a:r>
          </a:p>
        </p:txBody>
      </p:sp>
      <p:pic>
        <p:nvPicPr>
          <p:cNvPr id="6" name="图片 5">
            <a:extLst>
              <a:ext uri="{FF2B5EF4-FFF2-40B4-BE49-F238E27FC236}">
                <a16:creationId xmlns:a16="http://schemas.microsoft.com/office/drawing/2014/main" xmlns="" id="{18135340-BEC7-4784-B1A2-1D2AF6676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737" y="3893152"/>
            <a:ext cx="2755262" cy="1753349"/>
          </a:xfrm>
          <a:prstGeom prst="rect">
            <a:avLst/>
          </a:prstGeom>
        </p:spPr>
      </p:pic>
    </p:spTree>
    <p:extLst>
      <p:ext uri="{BB962C8B-B14F-4D97-AF65-F5344CB8AC3E}">
        <p14:creationId xmlns:p14="http://schemas.microsoft.com/office/powerpoint/2010/main" val="1663881462"/>
      </p:ext>
    </p:extLst>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xmlns="" id="{0172E490-A5DA-43E5-A769-81A055F62080}"/>
              </a:ext>
            </a:extLst>
          </p:cNvPr>
          <p:cNvSpPr txBox="1"/>
          <p:nvPr/>
        </p:nvSpPr>
        <p:spPr>
          <a:xfrm>
            <a:off x="70582" y="280447"/>
            <a:ext cx="8565418" cy="523220"/>
          </a:xfrm>
          <a:prstGeom prst="rect">
            <a:avLst/>
          </a:prstGeom>
          <a:noFill/>
        </p:spPr>
        <p:txBody>
          <a:bodyPr wrap="square" rtlCol="0">
            <a:spAutoFit/>
          </a:bodyP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rPr>
              <a:t>三、科学社会主义基本原则与中国特色社会主义</a:t>
            </a:r>
          </a:p>
        </p:txBody>
      </p:sp>
      <p:sp>
        <p:nvSpPr>
          <p:cNvPr id="23" name="文本框 18">
            <a:extLst>
              <a:ext uri="{FF2B5EF4-FFF2-40B4-BE49-F238E27FC236}">
                <a16:creationId xmlns:a16="http://schemas.microsoft.com/office/drawing/2014/main" xmlns="" id="{EE56D269-C431-4BDA-8506-21FCB5202BD5}"/>
              </a:ext>
            </a:extLst>
          </p:cNvPr>
          <p:cNvSpPr txBox="1">
            <a:spLocks noChangeArrowheads="1"/>
          </p:cNvSpPr>
          <p:nvPr/>
        </p:nvSpPr>
        <p:spPr bwMode="auto">
          <a:xfrm>
            <a:off x="973580" y="2174861"/>
            <a:ext cx="4622800" cy="344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2800" algn="just" eaLnBrk="1" hangingPunct="1">
              <a:lnSpc>
                <a:spcPct val="150000"/>
              </a:lnSpc>
              <a:spcBef>
                <a:spcPts val="1400"/>
              </a:spcBef>
              <a:defRPr/>
            </a:pPr>
            <a:r>
              <a:rPr lang="zh-CN" altLang="en-US" sz="2800" b="1" dirty="0">
                <a:solidFill>
                  <a:srgbClr val="B26A37"/>
                </a:solidFill>
              </a:rPr>
              <a:t>中国特色社会主义</a:t>
            </a:r>
            <a:r>
              <a:rPr lang="zh-CN" altLang="en-US" sz="2400" dirty="0">
                <a:solidFill>
                  <a:prstClr val="black"/>
                </a:solidFill>
              </a:rPr>
              <a:t>是根植于中国大地、反映中国人民意愿、适应中国和时代发展进步要求的科学社会主义。集中体现了科学社会基本原则和当代中国实际、中华优秀传统文化的有机统一。</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pic>
        <p:nvPicPr>
          <p:cNvPr id="12290" name="Picture 2">
            <a:extLst>
              <a:ext uri="{FF2B5EF4-FFF2-40B4-BE49-F238E27FC236}">
                <a16:creationId xmlns:a16="http://schemas.microsoft.com/office/drawing/2014/main" xmlns="" id="{595E3EE2-BF26-466C-AE34-1463CDCF6E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1402" y="2015033"/>
            <a:ext cx="5168092" cy="34427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图片 8">
            <a:hlinkClick r:id="rId3" action="ppaction://hlinksldjump"/>
            <a:extLst>
              <a:ext uri="{FF2B5EF4-FFF2-40B4-BE49-F238E27FC236}">
                <a16:creationId xmlns:a16="http://schemas.microsoft.com/office/drawing/2014/main" xmlns="" id="{43E3F25C-ECA0-4DFA-BFF3-1A6CD4FAC789}"/>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1753664"/>
      </p:ext>
    </p:extLst>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27">
            <a:extLst>
              <a:ext uri="{FF2B5EF4-FFF2-40B4-BE49-F238E27FC236}">
                <a16:creationId xmlns:a16="http://schemas.microsoft.com/office/drawing/2014/main" xmlns="" id="{2B7906EE-A6E5-43FC-9D5A-C2B56B1F1F1D}"/>
              </a:ext>
            </a:extLst>
          </p:cNvPr>
          <p:cNvSpPr/>
          <p:nvPr/>
        </p:nvSpPr>
        <p:spPr>
          <a:xfrm>
            <a:off x="1454870" y="1147192"/>
            <a:ext cx="92822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Microsoft YaHei"/>
                <a:cs typeface="+mn-cs"/>
              </a:rPr>
              <a:t>（一）中国特色社会主义始终坚持科学社会主义基本原则</a:t>
            </a:r>
          </a:p>
        </p:txBody>
      </p:sp>
      <p:sp>
        <p:nvSpPr>
          <p:cNvPr id="23" name="文本框 18">
            <a:extLst>
              <a:ext uri="{FF2B5EF4-FFF2-40B4-BE49-F238E27FC236}">
                <a16:creationId xmlns:a16="http://schemas.microsoft.com/office/drawing/2014/main" xmlns="" id="{EE56D269-C431-4BDA-8506-21FCB5202BD5}"/>
              </a:ext>
            </a:extLst>
          </p:cNvPr>
          <p:cNvSpPr txBox="1">
            <a:spLocks noChangeArrowheads="1"/>
          </p:cNvSpPr>
          <p:nvPr/>
        </p:nvSpPr>
        <p:spPr bwMode="auto">
          <a:xfrm>
            <a:off x="859708" y="2893799"/>
            <a:ext cx="5236292" cy="224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2800" algn="just" eaLnBrk="1" hangingPunct="1">
              <a:lnSpc>
                <a:spcPct val="150000"/>
              </a:lnSpc>
              <a:spcBef>
                <a:spcPts val="1400"/>
              </a:spcBef>
              <a:defRPr/>
            </a:pPr>
            <a:r>
              <a:rPr lang="zh-CN" altLang="en-US" sz="2400" dirty="0">
                <a:solidFill>
                  <a:prstClr val="black"/>
                </a:solidFill>
              </a:rPr>
              <a:t>中国人民在中国共产党领导下，历史性地选择了马克思主义、选择了社会主义，创造性地走出了一条符合中国特点的社会主义道路。</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5" name="文本框 24">
            <a:extLst>
              <a:ext uri="{FF2B5EF4-FFF2-40B4-BE49-F238E27FC236}">
                <a16:creationId xmlns:a16="http://schemas.microsoft.com/office/drawing/2014/main" xmlns="" id="{DEFAD0F8-9F06-468A-BE10-C80328108BDA}"/>
              </a:ext>
            </a:extLst>
          </p:cNvPr>
          <p:cNvSpPr txBox="1"/>
          <p:nvPr/>
        </p:nvSpPr>
        <p:spPr>
          <a:xfrm>
            <a:off x="70582" y="280447"/>
            <a:ext cx="8565418" cy="523220"/>
          </a:xfrm>
          <a:prstGeom prst="rect">
            <a:avLst/>
          </a:prstGeom>
          <a:noFill/>
        </p:spPr>
        <p:txBody>
          <a:bodyPr wrap="square" rtlCol="0">
            <a:spAutoFit/>
          </a:bodyP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rPr>
              <a:t>三、科学社会主义基本原则与中国特色社会主义</a:t>
            </a:r>
          </a:p>
        </p:txBody>
      </p:sp>
      <p:pic>
        <p:nvPicPr>
          <p:cNvPr id="6146" name="Picture 2">
            <a:extLst>
              <a:ext uri="{FF2B5EF4-FFF2-40B4-BE49-F238E27FC236}">
                <a16:creationId xmlns:a16="http://schemas.microsoft.com/office/drawing/2014/main" xmlns="" id="{80065582-1BEC-44AE-A618-734F8270F3B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96000" y="1925638"/>
            <a:ext cx="6191250" cy="442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21346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a:extLst>
              <a:ext uri="{FF2B5EF4-FFF2-40B4-BE49-F238E27FC236}">
                <a16:creationId xmlns:a16="http://schemas.microsoft.com/office/drawing/2014/main" xmlns="" id="{9434E40A-7156-4A6C-94B3-8B8D8055AE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2837794" y="3061951"/>
            <a:ext cx="5087006" cy="2438488"/>
          </a:xfrm>
          <a:prstGeom prst="rect">
            <a:avLst/>
          </a:prstGeom>
          <a:effectLst/>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B26A37"/>
                </a:solidFill>
                <a:effectLst>
                  <a:glow>
                    <a:prstClr val="white"/>
                  </a:glow>
                </a:effectLst>
                <a:uLnTx/>
                <a:uFillTx/>
                <a:latin typeface="微软雅黑" panose="020B0503020204020204" pitchFamily="34" charset="-122"/>
                <a:ea typeface="微软雅黑" panose="020B0503020204020204" pitchFamily="34" charset="-122"/>
                <a:cs typeface="+mn-cs"/>
              </a:rPr>
              <a:t>社会主义五百年的历史进程</a:t>
            </a: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978344" y="1770484"/>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第一节</a:t>
            </a:r>
          </a:p>
        </p:txBody>
      </p:sp>
      <p:pic>
        <p:nvPicPr>
          <p:cNvPr id="15" name="图片 8">
            <a:hlinkClick r:id="rId3" action="ppaction://hlinksldjump"/>
            <a:extLst>
              <a:ext uri="{FF2B5EF4-FFF2-40B4-BE49-F238E27FC236}">
                <a16:creationId xmlns:a16="http://schemas.microsoft.com/office/drawing/2014/main" xmlns="" id="{D9735A20-8670-43AF-A807-4A92E2E3763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82639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何灏浩：不是我出圈而是&lt;em&gt;传统&lt;/em&gt;&lt;em&gt;文化&lt;/em&gt;出圈">
            <a:extLst>
              <a:ext uri="{FF2B5EF4-FFF2-40B4-BE49-F238E27FC236}">
                <a16:creationId xmlns:a16="http://schemas.microsoft.com/office/drawing/2014/main" xmlns="" id="{8984EAB7-4F5E-421D-BFCE-28A0CF819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00" y="2448187"/>
            <a:ext cx="7061200" cy="3971925"/>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18">
            <a:extLst>
              <a:ext uri="{FF2B5EF4-FFF2-40B4-BE49-F238E27FC236}">
                <a16:creationId xmlns:a16="http://schemas.microsoft.com/office/drawing/2014/main" xmlns="" id="{EE56D269-C431-4BDA-8506-21FCB5202BD5}"/>
              </a:ext>
            </a:extLst>
          </p:cNvPr>
          <p:cNvSpPr txBox="1">
            <a:spLocks noChangeArrowheads="1"/>
          </p:cNvSpPr>
          <p:nvPr/>
        </p:nvSpPr>
        <p:spPr bwMode="auto">
          <a:xfrm>
            <a:off x="377122" y="3121878"/>
            <a:ext cx="4508146" cy="27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2800" algn="just" eaLnBrk="1" hangingPunct="1">
              <a:lnSpc>
                <a:spcPct val="150000"/>
              </a:lnSpc>
              <a:spcBef>
                <a:spcPts val="1400"/>
              </a:spcBef>
              <a:defRPr/>
            </a:pPr>
            <a:r>
              <a:rPr lang="zh-CN" altLang="en-US" sz="2400" dirty="0">
                <a:solidFill>
                  <a:prstClr val="black"/>
                </a:solidFill>
              </a:rPr>
              <a:t>中国立足自身国情和实践，从中华文明中汲取智慧，博采东西方各家之长，坚守但不僵化，借鉴但不照搬，在不断探索中形成了自己的发展道路。</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7" name="矩形: 圆角 6">
            <a:extLst>
              <a:ext uri="{FF2B5EF4-FFF2-40B4-BE49-F238E27FC236}">
                <a16:creationId xmlns:a16="http://schemas.microsoft.com/office/drawing/2014/main" xmlns="" id="{755BCF8C-2D2E-4219-8623-0A5AF262FB20}"/>
              </a:ext>
            </a:extLst>
          </p:cNvPr>
          <p:cNvSpPr/>
          <p:nvPr/>
        </p:nvSpPr>
        <p:spPr>
          <a:xfrm>
            <a:off x="1467483" y="1174198"/>
            <a:ext cx="9257034" cy="1062120"/>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1074738" lvl="0" indent="-1074738" algn="ctr">
              <a:lnSpc>
                <a:spcPct val="120000"/>
              </a:lnSpc>
              <a:defRPr/>
            </a:pPr>
            <a:r>
              <a:rPr lang="zh-CN" altLang="en-US" sz="2800" b="1" dirty="0">
                <a:solidFill>
                  <a:prstClr val="white"/>
                </a:solidFill>
                <a:latin typeface="微软雅黑" panose="020B0503020204020204" pitchFamily="34" charset="-122"/>
                <a:ea typeface="微软雅黑" panose="020B0503020204020204" pitchFamily="34" charset="-122"/>
                <a:sym typeface="方正悠黑体" panose="02010600010101010101" charset="-122"/>
              </a:rPr>
              <a:t>（二）中国特色社会主义实现了科学社会主义基本原则与当代中国实际、中华优秀传统文化的有机结合</a:t>
            </a:r>
          </a:p>
        </p:txBody>
      </p:sp>
      <p:sp>
        <p:nvSpPr>
          <p:cNvPr id="6" name="文本框 5">
            <a:extLst>
              <a:ext uri="{FF2B5EF4-FFF2-40B4-BE49-F238E27FC236}">
                <a16:creationId xmlns:a16="http://schemas.microsoft.com/office/drawing/2014/main" xmlns="" id="{7F8F73AB-D762-41FB-A73C-ABFE66927086}"/>
              </a:ext>
            </a:extLst>
          </p:cNvPr>
          <p:cNvSpPr txBox="1"/>
          <p:nvPr/>
        </p:nvSpPr>
        <p:spPr>
          <a:xfrm>
            <a:off x="70582" y="280447"/>
            <a:ext cx="8565418" cy="523220"/>
          </a:xfrm>
          <a:prstGeom prst="rect">
            <a:avLst/>
          </a:prstGeom>
          <a:noFill/>
        </p:spPr>
        <p:txBody>
          <a:bodyPr wrap="square" rtlCol="0">
            <a:spAutoFit/>
          </a:bodyP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rPr>
              <a:t>三、科学社会主义基本原则与中国特色社会主义</a:t>
            </a:r>
          </a:p>
        </p:txBody>
      </p:sp>
    </p:spTree>
    <p:extLst>
      <p:ext uri="{BB962C8B-B14F-4D97-AF65-F5344CB8AC3E}">
        <p14:creationId xmlns:p14="http://schemas.microsoft.com/office/powerpoint/2010/main" val="47692076"/>
      </p:ext>
    </p:extLst>
  </p:cSld>
  <p:clrMapOvr>
    <a:masterClrMapping/>
  </p:clrMapOvr>
  <p:transition spd="med">
    <p:pul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CEBD65BD-A2AA-4E10-AA8B-EE269275B858}"/>
              </a:ext>
            </a:extLst>
          </p:cNvPr>
          <p:cNvGrpSpPr/>
          <p:nvPr/>
        </p:nvGrpSpPr>
        <p:grpSpPr>
          <a:xfrm>
            <a:off x="377371" y="1509485"/>
            <a:ext cx="11292115" cy="4746172"/>
            <a:chOff x="377371" y="1741714"/>
            <a:chExt cx="11292115" cy="4746172"/>
          </a:xfrm>
        </p:grpSpPr>
        <p:sp>
          <p:nvSpPr>
            <p:cNvPr id="2" name="矩形: 圆角 1">
              <a:extLst>
                <a:ext uri="{FF2B5EF4-FFF2-40B4-BE49-F238E27FC236}">
                  <a16:creationId xmlns:a16="http://schemas.microsoft.com/office/drawing/2014/main" xmlns="" id="{79D8BB8D-A615-4387-9261-C32EBDAB6157}"/>
                </a:ext>
              </a:extLst>
            </p:cNvPr>
            <p:cNvSpPr/>
            <p:nvPr/>
          </p:nvSpPr>
          <p:spPr>
            <a:xfrm>
              <a:off x="377371" y="1741714"/>
              <a:ext cx="11292115" cy="4746172"/>
            </a:xfrm>
            <a:prstGeom prst="roundRect">
              <a:avLst/>
            </a:prstGeom>
            <a:solidFill>
              <a:srgbClr val="B26A37">
                <a:alpha val="20000"/>
              </a:srgbClr>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8">
              <a:extLst>
                <a:ext uri="{FF2B5EF4-FFF2-40B4-BE49-F238E27FC236}">
                  <a16:creationId xmlns:a16="http://schemas.microsoft.com/office/drawing/2014/main" xmlns="" id="{EE56D269-C431-4BDA-8506-21FCB5202BD5}"/>
                </a:ext>
              </a:extLst>
            </p:cNvPr>
            <p:cNvSpPr txBox="1">
              <a:spLocks noChangeArrowheads="1"/>
            </p:cNvSpPr>
            <p:nvPr/>
          </p:nvSpPr>
          <p:spPr bwMode="auto">
            <a:xfrm>
              <a:off x="823870" y="2349830"/>
              <a:ext cx="10399116" cy="352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2800" algn="just" eaLnBrk="1" hangingPunct="1">
                <a:lnSpc>
                  <a:spcPct val="150000"/>
                </a:lnSpc>
                <a:spcBef>
                  <a:spcPts val="1400"/>
                </a:spcBef>
                <a:defRPr/>
              </a:pPr>
              <a:r>
                <a:rPr lang="zh-CN" altLang="en-US" sz="2400" dirty="0">
                  <a:solidFill>
                    <a:prstClr val="black"/>
                  </a:solidFill>
                </a:rPr>
                <a:t>当代中国的伟大社会变革，不是简单延续我国历史文化的母版，不是简单套用马克思主义经典作家设想的模板，不是其他国家社会主义实践的再版，也不是国外现代化发展的翻版。社会主义并没有定于一尊、一成不变的套路，只有把科学社会主义基本原则同本国具体实际、历史文化传统、时代要求紧密结合起来，在实践中不断探索总结，才能把蓝图变为美好现实。</a:t>
              </a:r>
            </a:p>
            <a:p>
              <a:pPr lvl="0" indent="622800" algn="r" eaLnBrk="1" hangingPunct="1">
                <a:lnSpc>
                  <a:spcPct val="150000"/>
                </a:lnSpc>
                <a:spcBef>
                  <a:spcPts val="1400"/>
                </a:spcBef>
                <a:defRPr/>
              </a:pPr>
              <a:r>
                <a:rPr lang="en-US" altLang="zh-CN" sz="2400" dirty="0">
                  <a:solidFill>
                    <a:prstClr val="black"/>
                  </a:solidFill>
                </a:rPr>
                <a:t>——2018</a:t>
              </a:r>
              <a:r>
                <a:rPr lang="zh-CN" altLang="en-US" sz="2400" dirty="0">
                  <a:solidFill>
                    <a:prstClr val="black"/>
                  </a:solidFill>
                </a:rPr>
                <a:t>年</a:t>
              </a:r>
              <a:r>
                <a:rPr lang="en-US" altLang="zh-CN" sz="2400" dirty="0">
                  <a:solidFill>
                    <a:prstClr val="black"/>
                  </a:solidFill>
                </a:rPr>
                <a:t>5</a:t>
              </a:r>
              <a:r>
                <a:rPr lang="zh-CN" altLang="en-US" sz="2400" dirty="0">
                  <a:solidFill>
                    <a:prstClr val="black"/>
                  </a:solidFill>
                </a:rPr>
                <a:t>月</a:t>
              </a:r>
              <a:r>
                <a:rPr lang="en-US" altLang="zh-CN" sz="2400" dirty="0">
                  <a:solidFill>
                    <a:prstClr val="black"/>
                  </a:solidFill>
                </a:rPr>
                <a:t>4</a:t>
              </a:r>
              <a:r>
                <a:rPr lang="zh-CN" altLang="en-US" sz="2400" dirty="0">
                  <a:solidFill>
                    <a:prstClr val="black"/>
                  </a:solidFill>
                </a:rPr>
                <a:t>日，习近平在纪念马克思诞辰</a:t>
              </a:r>
              <a:r>
                <a:rPr lang="en-US" altLang="zh-CN" sz="2400" dirty="0">
                  <a:solidFill>
                    <a:prstClr val="black"/>
                  </a:solidFill>
                </a:rPr>
                <a:t>200</a:t>
              </a:r>
              <a:r>
                <a:rPr lang="zh-CN" altLang="en-US" sz="2400" dirty="0">
                  <a:solidFill>
                    <a:prstClr val="black"/>
                  </a:solidFill>
                </a:rPr>
                <a:t>周年大会上的讲话</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6" name="文本框 5">
            <a:extLst>
              <a:ext uri="{FF2B5EF4-FFF2-40B4-BE49-F238E27FC236}">
                <a16:creationId xmlns:a16="http://schemas.microsoft.com/office/drawing/2014/main" xmlns="" id="{40E5F5EB-ED24-4B33-B272-A1730C23EE39}"/>
              </a:ext>
            </a:extLst>
          </p:cNvPr>
          <p:cNvSpPr txBox="1"/>
          <p:nvPr/>
        </p:nvSpPr>
        <p:spPr>
          <a:xfrm>
            <a:off x="70582" y="280447"/>
            <a:ext cx="8565418" cy="523220"/>
          </a:xfrm>
          <a:prstGeom prst="rect">
            <a:avLst/>
          </a:prstGeom>
          <a:noFill/>
        </p:spPr>
        <p:txBody>
          <a:bodyPr wrap="square" rtlCol="0">
            <a:spAutoFit/>
          </a:bodyP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rPr>
              <a:t>三、科学社会主义基本原则与中国特色社会主义</a:t>
            </a:r>
          </a:p>
        </p:txBody>
      </p:sp>
    </p:spTree>
    <p:extLst>
      <p:ext uri="{BB962C8B-B14F-4D97-AF65-F5344CB8AC3E}">
        <p14:creationId xmlns:p14="http://schemas.microsoft.com/office/powerpoint/2010/main" val="833408807"/>
      </p:ext>
    </p:extLst>
  </p:cSld>
  <p:clrMapOvr>
    <a:masterClrMapping/>
  </p:clrMapOvr>
  <p:transition spd="med">
    <p:pull/>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xmlns="" id="{1D813B9C-4147-489A-A048-4E45BC0D7835}"/>
              </a:ext>
            </a:extLst>
          </p:cNvPr>
          <p:cNvSpPr/>
          <p:nvPr/>
        </p:nvSpPr>
        <p:spPr>
          <a:xfrm>
            <a:off x="1454870" y="1147192"/>
            <a:ext cx="92822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（三）中国特色社会主义具有鲜明的民族特色和时代特色</a:t>
            </a:r>
          </a:p>
        </p:txBody>
      </p:sp>
      <p:sp>
        <p:nvSpPr>
          <p:cNvPr id="7" name="文本框 6">
            <a:extLst>
              <a:ext uri="{FF2B5EF4-FFF2-40B4-BE49-F238E27FC236}">
                <a16:creationId xmlns:a16="http://schemas.microsoft.com/office/drawing/2014/main" xmlns="" id="{D90C67C9-DB20-4747-B443-E134E036C0F4}"/>
              </a:ext>
            </a:extLst>
          </p:cNvPr>
          <p:cNvSpPr txBox="1"/>
          <p:nvPr/>
        </p:nvSpPr>
        <p:spPr>
          <a:xfrm>
            <a:off x="70582" y="280447"/>
            <a:ext cx="8565418" cy="523220"/>
          </a:xfrm>
          <a:prstGeom prst="rect">
            <a:avLst/>
          </a:prstGeom>
          <a:noFill/>
        </p:spPr>
        <p:txBody>
          <a:bodyPr wrap="square" rtlCol="0">
            <a:spAutoFit/>
          </a:bodyP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rPr>
              <a:t>三、科学社会主义基本原则与中国特色社会主义</a:t>
            </a:r>
          </a:p>
        </p:txBody>
      </p:sp>
      <p:pic>
        <p:nvPicPr>
          <p:cNvPr id="2" name="图片 1">
            <a:extLst>
              <a:ext uri="{FF2B5EF4-FFF2-40B4-BE49-F238E27FC236}">
                <a16:creationId xmlns:a16="http://schemas.microsoft.com/office/drawing/2014/main" xmlns="" id="{CECFABE9-B4EA-414B-BBF2-8A3FB6AEC880}"/>
              </a:ext>
            </a:extLst>
          </p:cNvPr>
          <p:cNvPicPr>
            <a:picLocks noChangeAspect="1"/>
          </p:cNvPicPr>
          <p:nvPr/>
        </p:nvPicPr>
        <p:blipFill>
          <a:blip r:embed="rId2"/>
          <a:stretch>
            <a:fillRect/>
          </a:stretch>
        </p:blipFill>
        <p:spPr>
          <a:xfrm>
            <a:off x="524444" y="2002464"/>
            <a:ext cx="11278578" cy="4737003"/>
          </a:xfrm>
          <a:prstGeom prst="rect">
            <a:avLst/>
          </a:prstGeom>
        </p:spPr>
      </p:pic>
      <p:cxnSp>
        <p:nvCxnSpPr>
          <p:cNvPr id="25" name="直接连接符 24">
            <a:extLst>
              <a:ext uri="{FF2B5EF4-FFF2-40B4-BE49-F238E27FC236}">
                <a16:creationId xmlns:a16="http://schemas.microsoft.com/office/drawing/2014/main" xmlns="" id="{010447E3-A76B-456B-8707-D5C925363FA5}"/>
              </a:ext>
            </a:extLst>
          </p:cNvPr>
          <p:cNvCxnSpPr>
            <a:cxnSpLocks/>
          </p:cNvCxnSpPr>
          <p:nvPr/>
        </p:nvCxnSpPr>
        <p:spPr>
          <a:xfrm>
            <a:off x="728133" y="2590800"/>
            <a:ext cx="10651067"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27AA5D06-585B-44EE-9EA1-987211BDC1FC}"/>
              </a:ext>
            </a:extLst>
          </p:cNvPr>
          <p:cNvCxnSpPr>
            <a:cxnSpLocks/>
          </p:cNvCxnSpPr>
          <p:nvPr/>
        </p:nvCxnSpPr>
        <p:spPr>
          <a:xfrm>
            <a:off x="728133" y="3352800"/>
            <a:ext cx="10651067"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3268CB1F-0AF3-4D8A-B06D-B044780B9220}"/>
              </a:ext>
            </a:extLst>
          </p:cNvPr>
          <p:cNvCxnSpPr>
            <a:cxnSpLocks/>
          </p:cNvCxnSpPr>
          <p:nvPr/>
        </p:nvCxnSpPr>
        <p:spPr>
          <a:xfrm>
            <a:off x="728133" y="4419600"/>
            <a:ext cx="10651067"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D4727DDA-1654-449B-885F-2DD732B7186D}"/>
              </a:ext>
            </a:extLst>
          </p:cNvPr>
          <p:cNvCxnSpPr>
            <a:cxnSpLocks/>
          </p:cNvCxnSpPr>
          <p:nvPr/>
        </p:nvCxnSpPr>
        <p:spPr>
          <a:xfrm>
            <a:off x="728133" y="5604933"/>
            <a:ext cx="10651067"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868314"/>
      </p:ext>
    </p:extLst>
  </p:cSld>
  <p:clrMapOvr>
    <a:masterClrMapping/>
  </p:clrMapOvr>
  <p:transition spd="med">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xmlns="" id="{CDF66FF9-C26D-482D-8C33-5E77E7DD71D5}"/>
              </a:ext>
            </a:extLst>
          </p:cNvPr>
          <p:cNvSpPr/>
          <p:nvPr/>
        </p:nvSpPr>
        <p:spPr>
          <a:xfrm>
            <a:off x="1454870" y="1147192"/>
            <a:ext cx="9282260" cy="630237"/>
          </a:xfrm>
          <a:prstGeom prst="roundRect">
            <a:avLst>
              <a:gd name="adj" fmla="val 50000"/>
            </a:avLst>
          </a:prstGeom>
          <a:solidFill>
            <a:srgbClr val="AE6836"/>
          </a:solidFill>
          <a:ln w="31750">
            <a:solidFill>
              <a:srgbClr val="C87E4C">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eaLnBrk="1" hangingPunct="1">
              <a:defRPr/>
            </a:pPr>
            <a:r>
              <a:rPr lang="zh-CN" altLang="en-US" sz="2800" b="1" dirty="0">
                <a:solidFill>
                  <a:srgbClr val="FFFFFF"/>
                </a:solidFill>
                <a:latin typeface="微软雅黑" panose="020B0503020204020204" pitchFamily="34" charset="-122"/>
              </a:rPr>
              <a:t>（三）中国特色社会主义具有鲜明的民族特色和时代特色</a:t>
            </a:r>
          </a:p>
        </p:txBody>
      </p:sp>
      <p:sp>
        <p:nvSpPr>
          <p:cNvPr id="8" name="文本框 7">
            <a:extLst>
              <a:ext uri="{FF2B5EF4-FFF2-40B4-BE49-F238E27FC236}">
                <a16:creationId xmlns:a16="http://schemas.microsoft.com/office/drawing/2014/main" xmlns="" id="{4C75A73C-C24B-4241-92A6-C9D1AC9918D1}"/>
              </a:ext>
            </a:extLst>
          </p:cNvPr>
          <p:cNvSpPr txBox="1"/>
          <p:nvPr/>
        </p:nvSpPr>
        <p:spPr>
          <a:xfrm>
            <a:off x="70582" y="280447"/>
            <a:ext cx="8565418" cy="523220"/>
          </a:xfrm>
          <a:prstGeom prst="rect">
            <a:avLst/>
          </a:prstGeom>
          <a:noFill/>
        </p:spPr>
        <p:txBody>
          <a:bodyPr wrap="square" rtlCol="0">
            <a:spAutoFit/>
          </a:bodyP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rPr>
              <a:t>三、科学社会主义基本原则与中国特色社会主义</a:t>
            </a:r>
          </a:p>
        </p:txBody>
      </p:sp>
      <p:pic>
        <p:nvPicPr>
          <p:cNvPr id="2" name="图片 1">
            <a:extLst>
              <a:ext uri="{FF2B5EF4-FFF2-40B4-BE49-F238E27FC236}">
                <a16:creationId xmlns:a16="http://schemas.microsoft.com/office/drawing/2014/main" xmlns="" id="{7A601190-CF70-4D65-B5AA-74F2DD035F9C}"/>
              </a:ext>
            </a:extLst>
          </p:cNvPr>
          <p:cNvPicPr>
            <a:picLocks noChangeAspect="1"/>
          </p:cNvPicPr>
          <p:nvPr/>
        </p:nvPicPr>
        <p:blipFill>
          <a:blip r:embed="rId2"/>
          <a:stretch>
            <a:fillRect/>
          </a:stretch>
        </p:blipFill>
        <p:spPr>
          <a:xfrm>
            <a:off x="573217" y="2000298"/>
            <a:ext cx="11181033" cy="4737003"/>
          </a:xfrm>
          <a:prstGeom prst="rect">
            <a:avLst/>
          </a:prstGeom>
        </p:spPr>
      </p:pic>
      <p:cxnSp>
        <p:nvCxnSpPr>
          <p:cNvPr id="23" name="直接连接符 22">
            <a:extLst>
              <a:ext uri="{FF2B5EF4-FFF2-40B4-BE49-F238E27FC236}">
                <a16:creationId xmlns:a16="http://schemas.microsoft.com/office/drawing/2014/main" xmlns="" id="{105128DD-DEAC-4F72-A03E-F154399B6F7A}"/>
              </a:ext>
            </a:extLst>
          </p:cNvPr>
          <p:cNvCxnSpPr>
            <a:cxnSpLocks/>
          </p:cNvCxnSpPr>
          <p:nvPr/>
        </p:nvCxnSpPr>
        <p:spPr>
          <a:xfrm>
            <a:off x="728133" y="2590800"/>
            <a:ext cx="10651067"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23D70614-BC37-4689-B6E0-0E869D6622E9}"/>
              </a:ext>
            </a:extLst>
          </p:cNvPr>
          <p:cNvCxnSpPr>
            <a:cxnSpLocks/>
          </p:cNvCxnSpPr>
          <p:nvPr/>
        </p:nvCxnSpPr>
        <p:spPr>
          <a:xfrm>
            <a:off x="728133" y="3352800"/>
            <a:ext cx="10651067"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96972F03-B79E-46F0-ADAD-6057CA863A6B}"/>
              </a:ext>
            </a:extLst>
          </p:cNvPr>
          <p:cNvCxnSpPr>
            <a:cxnSpLocks/>
          </p:cNvCxnSpPr>
          <p:nvPr/>
        </p:nvCxnSpPr>
        <p:spPr>
          <a:xfrm>
            <a:off x="728133" y="4445000"/>
            <a:ext cx="10651067"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137E3318-2E91-4B49-8B25-C448D73501E2}"/>
              </a:ext>
            </a:extLst>
          </p:cNvPr>
          <p:cNvCxnSpPr>
            <a:cxnSpLocks/>
          </p:cNvCxnSpPr>
          <p:nvPr/>
        </p:nvCxnSpPr>
        <p:spPr>
          <a:xfrm>
            <a:off x="728133" y="5630333"/>
            <a:ext cx="10651067" cy="0"/>
          </a:xfrm>
          <a:prstGeom prst="line">
            <a:avLst/>
          </a:prstGeom>
          <a:ln>
            <a:solidFill>
              <a:srgbClr val="B26A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463732"/>
      </p:ext>
    </p:extLst>
  </p:cSld>
  <p:clrMapOvr>
    <a:masterClrMapping/>
  </p:clrMapOvr>
  <p:transition spd="med">
    <p:pull/>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8">
            <a:extLst>
              <a:ext uri="{FF2B5EF4-FFF2-40B4-BE49-F238E27FC236}">
                <a16:creationId xmlns:a16="http://schemas.microsoft.com/office/drawing/2014/main" xmlns="" id="{EE56D269-C431-4BDA-8506-21FCB5202BD5}"/>
              </a:ext>
            </a:extLst>
          </p:cNvPr>
          <p:cNvSpPr txBox="1">
            <a:spLocks noChangeArrowheads="1"/>
          </p:cNvSpPr>
          <p:nvPr/>
        </p:nvSpPr>
        <p:spPr bwMode="auto">
          <a:xfrm>
            <a:off x="718829" y="1365004"/>
            <a:ext cx="10754341" cy="122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2800" algn="just" eaLnBrk="1" hangingPunct="1">
              <a:lnSpc>
                <a:spcPct val="150000"/>
              </a:lnSpc>
              <a:spcBef>
                <a:spcPts val="1400"/>
              </a:spcBef>
              <a:defRPr/>
            </a:pPr>
            <a:r>
              <a:rPr lang="zh-CN" altLang="en-US" sz="2800" b="1" dirty="0">
                <a:solidFill>
                  <a:srgbClr val="B26A37"/>
                </a:solidFill>
              </a:rPr>
              <a:t>习近平新时代中国特色社会主义思想</a:t>
            </a:r>
            <a:r>
              <a:rPr lang="zh-CN" altLang="en-US" sz="2400" dirty="0">
                <a:solidFill>
                  <a:prstClr val="black"/>
                </a:solidFill>
              </a:rPr>
              <a:t>，标志着我们党在自觉把科学社会主义基本原则与中国实际和时代特征相结合上达到了新的境界。</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pic>
        <p:nvPicPr>
          <p:cNvPr id="14340" name="Picture 4">
            <a:extLst>
              <a:ext uri="{FF2B5EF4-FFF2-40B4-BE49-F238E27FC236}">
                <a16:creationId xmlns:a16="http://schemas.microsoft.com/office/drawing/2014/main" xmlns="" id="{D8A10FA3-2071-42D7-8FEF-47AB0BD7EA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259"/>
          <a:stretch/>
        </p:blipFill>
        <p:spPr bwMode="auto">
          <a:xfrm>
            <a:off x="2476500" y="3153087"/>
            <a:ext cx="7239000" cy="3632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xmlns="" id="{4F7E77F1-CF14-4E5F-92AB-694449D11096}"/>
              </a:ext>
            </a:extLst>
          </p:cNvPr>
          <p:cNvSpPr txBox="1"/>
          <p:nvPr/>
        </p:nvSpPr>
        <p:spPr>
          <a:xfrm>
            <a:off x="70582" y="280447"/>
            <a:ext cx="8565418" cy="523220"/>
          </a:xfrm>
          <a:prstGeom prst="rect">
            <a:avLst/>
          </a:prstGeom>
          <a:noFill/>
        </p:spPr>
        <p:txBody>
          <a:bodyPr wrap="square" rtlCol="0">
            <a:spAutoFit/>
          </a:bodyP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rPr>
              <a:t>三、科学社会主义基本原则与中国特色社会主义</a:t>
            </a:r>
          </a:p>
        </p:txBody>
      </p:sp>
    </p:spTree>
    <p:extLst>
      <p:ext uri="{BB962C8B-B14F-4D97-AF65-F5344CB8AC3E}">
        <p14:creationId xmlns:p14="http://schemas.microsoft.com/office/powerpoint/2010/main" val="3236849258"/>
      </p:ext>
    </p:extLst>
  </p:cSld>
  <p:clrMapOvr>
    <a:masterClrMapping/>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8">
            <a:extLst>
              <a:ext uri="{FF2B5EF4-FFF2-40B4-BE49-F238E27FC236}">
                <a16:creationId xmlns:a16="http://schemas.microsoft.com/office/drawing/2014/main" xmlns="" id="{EE56D269-C431-4BDA-8506-21FCB5202BD5}"/>
              </a:ext>
            </a:extLst>
          </p:cNvPr>
          <p:cNvSpPr txBox="1">
            <a:spLocks noChangeArrowheads="1"/>
          </p:cNvSpPr>
          <p:nvPr/>
        </p:nvSpPr>
        <p:spPr bwMode="auto">
          <a:xfrm>
            <a:off x="2281940" y="5825363"/>
            <a:ext cx="762812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eaLnBrk="1" hangingPunct="1">
              <a:lnSpc>
                <a:spcPct val="150000"/>
              </a:lnSpc>
              <a:spcBef>
                <a:spcPts val="1400"/>
              </a:spcBef>
              <a:defRPr/>
            </a:pPr>
            <a:r>
              <a:rPr lang="zh-CN" altLang="en-US" sz="2400" b="1" dirty="0">
                <a:solidFill>
                  <a:srgbClr val="B26A37"/>
                </a:solidFill>
              </a:rPr>
              <a:t>在新时代新征程将中国特色社会主义继续推向前进</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8" name="文本框 7">
            <a:extLst>
              <a:ext uri="{FF2B5EF4-FFF2-40B4-BE49-F238E27FC236}">
                <a16:creationId xmlns:a16="http://schemas.microsoft.com/office/drawing/2014/main" xmlns="" id="{4F7E77F1-CF14-4E5F-92AB-694449D11096}"/>
              </a:ext>
            </a:extLst>
          </p:cNvPr>
          <p:cNvSpPr txBox="1"/>
          <p:nvPr/>
        </p:nvSpPr>
        <p:spPr>
          <a:xfrm>
            <a:off x="70582" y="280447"/>
            <a:ext cx="8565418" cy="5232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三、科学社会主义基本原则与中国特色社会主义</a:t>
            </a:r>
          </a:p>
        </p:txBody>
      </p:sp>
      <p:sp>
        <p:nvSpPr>
          <p:cNvPr id="5" name="任意多边形 87">
            <a:extLst>
              <a:ext uri="{FF2B5EF4-FFF2-40B4-BE49-F238E27FC236}">
                <a16:creationId xmlns:a16="http://schemas.microsoft.com/office/drawing/2014/main" xmlns="" id="{313CB32A-C8A1-41A4-93E6-11C1D3997458}"/>
              </a:ext>
            </a:extLst>
          </p:cNvPr>
          <p:cNvSpPr/>
          <p:nvPr/>
        </p:nvSpPr>
        <p:spPr>
          <a:xfrm>
            <a:off x="5972276" y="2424605"/>
            <a:ext cx="109359" cy="743115"/>
          </a:xfrm>
          <a:custGeom>
            <a:avLst/>
            <a:gdLst>
              <a:gd name="connsiteX0" fmla="*/ 0 w 0"/>
              <a:gd name="connsiteY0" fmla="*/ 0 h 419100"/>
              <a:gd name="connsiteX1" fmla="*/ 0 w 0"/>
              <a:gd name="connsiteY1" fmla="*/ 419100 h 419100"/>
            </a:gdLst>
            <a:ahLst/>
            <a:cxnLst>
              <a:cxn ang="0">
                <a:pos x="connsiteX0" y="connsiteY0"/>
              </a:cxn>
              <a:cxn ang="0">
                <a:pos x="connsiteX1" y="connsiteY1"/>
              </a:cxn>
            </a:cxnLst>
            <a:rect l="l" t="t" r="r" b="b"/>
            <a:pathLst>
              <a:path h="419100">
                <a:moveTo>
                  <a:pt x="0" y="0"/>
                </a:moveTo>
                <a:lnTo>
                  <a:pt x="0" y="419100"/>
                </a:lnTo>
              </a:path>
            </a:pathLst>
          </a:custGeom>
          <a:noFill/>
          <a:ln w="6350" cap="flat" cmpd="sng" algn="ctr">
            <a:solidFill>
              <a:srgbClr val="B26A3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65000"/>
                  <a:lumOff val="35000"/>
                </a:prstClr>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6" name="矩形 5">
            <a:extLst>
              <a:ext uri="{FF2B5EF4-FFF2-40B4-BE49-F238E27FC236}">
                <a16:creationId xmlns:a16="http://schemas.microsoft.com/office/drawing/2014/main" xmlns="" id="{F7741950-FEFA-492D-B293-30C0E33FD7A4}"/>
              </a:ext>
            </a:extLst>
          </p:cNvPr>
          <p:cNvSpPr/>
          <p:nvPr/>
        </p:nvSpPr>
        <p:spPr>
          <a:xfrm>
            <a:off x="4706962" y="2424605"/>
            <a:ext cx="1185838" cy="743115"/>
          </a:xfrm>
          <a:prstGeom prst="rect">
            <a:avLst/>
          </a:prstGeom>
          <a:solidFill>
            <a:srgbClr val="B26A37"/>
          </a:solidFill>
          <a:ln w="12700" cap="flat" cmpd="sng" algn="ctr">
            <a:solidFill>
              <a:srgbClr val="A15E0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chemeClr val="bg1"/>
                </a:solidFill>
                <a:effectLst/>
                <a:uLnTx/>
                <a:uFillTx/>
                <a:latin typeface="Arial" panose="020B0604020202020204" pitchFamily="34" charset="0"/>
                <a:ea typeface="字魂95号-手刻宋" panose="00000500000000000000" pitchFamily="2" charset="-122"/>
                <a:cs typeface="Arial" panose="020B0604020202020204" pitchFamily="34" charset="0"/>
                <a:sym typeface="字魂95号-手刻宋" panose="00000500000000000000" pitchFamily="2" charset="-122"/>
              </a:rPr>
              <a:t>01</a:t>
            </a:r>
            <a:endParaRPr kumimoji="0" lang="zh-CN" altLang="en-US" sz="2800" b="1" i="0" u="none" strike="noStrike" kern="0" cap="none" spc="0" normalizeH="0" baseline="0" noProof="0" dirty="0">
              <a:ln>
                <a:noFill/>
              </a:ln>
              <a:solidFill>
                <a:schemeClr val="bg1"/>
              </a:solidFill>
              <a:effectLst/>
              <a:uLnTx/>
              <a:uFillTx/>
              <a:latin typeface="Arial" panose="020B0604020202020204" pitchFamily="34" charset="0"/>
              <a:ea typeface="字魂95号-手刻宋" panose="00000500000000000000" pitchFamily="2" charset="-122"/>
              <a:cs typeface="Arial" panose="020B0604020202020204" pitchFamily="34" charset="0"/>
              <a:sym typeface="字魂95号-手刻宋" panose="00000500000000000000" pitchFamily="2" charset="-122"/>
            </a:endParaRPr>
          </a:p>
        </p:txBody>
      </p:sp>
      <p:sp>
        <p:nvSpPr>
          <p:cNvPr id="10" name="任意多边形 87">
            <a:extLst>
              <a:ext uri="{FF2B5EF4-FFF2-40B4-BE49-F238E27FC236}">
                <a16:creationId xmlns:a16="http://schemas.microsoft.com/office/drawing/2014/main" xmlns="" id="{E4FEC958-5E6C-45BA-8C55-E1FCB70AE014}"/>
              </a:ext>
            </a:extLst>
          </p:cNvPr>
          <p:cNvSpPr/>
          <p:nvPr/>
        </p:nvSpPr>
        <p:spPr>
          <a:xfrm>
            <a:off x="5972276" y="3750832"/>
            <a:ext cx="109359" cy="743115"/>
          </a:xfrm>
          <a:custGeom>
            <a:avLst/>
            <a:gdLst>
              <a:gd name="connsiteX0" fmla="*/ 0 w 0"/>
              <a:gd name="connsiteY0" fmla="*/ 0 h 419100"/>
              <a:gd name="connsiteX1" fmla="*/ 0 w 0"/>
              <a:gd name="connsiteY1" fmla="*/ 419100 h 419100"/>
            </a:gdLst>
            <a:ahLst/>
            <a:cxnLst>
              <a:cxn ang="0">
                <a:pos x="connsiteX0" y="connsiteY0"/>
              </a:cxn>
              <a:cxn ang="0">
                <a:pos x="connsiteX1" y="connsiteY1"/>
              </a:cxn>
            </a:cxnLst>
            <a:rect l="l" t="t" r="r" b="b"/>
            <a:pathLst>
              <a:path h="419100">
                <a:moveTo>
                  <a:pt x="0" y="0"/>
                </a:moveTo>
                <a:lnTo>
                  <a:pt x="0" y="419100"/>
                </a:lnTo>
              </a:path>
            </a:pathLst>
          </a:custGeom>
          <a:noFill/>
          <a:ln w="6350" cap="flat" cmpd="sng" algn="ctr">
            <a:solidFill>
              <a:srgbClr val="B26A3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65000"/>
                  <a:lumOff val="35000"/>
                </a:prstClr>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11" name="矩形 10">
            <a:extLst>
              <a:ext uri="{FF2B5EF4-FFF2-40B4-BE49-F238E27FC236}">
                <a16:creationId xmlns:a16="http://schemas.microsoft.com/office/drawing/2014/main" xmlns="" id="{362C01F0-E842-44B3-AD09-B91ABD5A8513}"/>
              </a:ext>
            </a:extLst>
          </p:cNvPr>
          <p:cNvSpPr/>
          <p:nvPr/>
        </p:nvSpPr>
        <p:spPr>
          <a:xfrm>
            <a:off x="4706962" y="3750832"/>
            <a:ext cx="1185838" cy="743115"/>
          </a:xfrm>
          <a:prstGeom prst="rect">
            <a:avLst/>
          </a:prstGeom>
          <a:solidFill>
            <a:srgbClr val="B26A37"/>
          </a:solidFill>
          <a:ln w="12700" cap="flat" cmpd="sng" algn="ctr">
            <a:solidFill>
              <a:srgbClr val="A15E07"/>
            </a:solidFill>
            <a:prstDash val="solid"/>
            <a:miter lim="800000"/>
          </a:ln>
          <a:effectLst/>
        </p:spPr>
        <p:txBody>
          <a:bodyPr rtlCol="0" anchor="ctr"/>
          <a:lstStyle/>
          <a:p>
            <a:pPr algn="ctr" eaLnBrk="1" fontAlgn="auto" hangingPunct="1">
              <a:spcBef>
                <a:spcPts val="0"/>
              </a:spcBef>
              <a:spcAft>
                <a:spcPts val="0"/>
              </a:spcAft>
            </a:pPr>
            <a:r>
              <a:rPr lang="en-US" altLang="zh-CN" sz="2800" b="1" kern="0" dirty="0">
                <a:solidFill>
                  <a:schemeClr val="bg1"/>
                </a:solidFill>
                <a:latin typeface="Arial" panose="020B0604020202020204" pitchFamily="34" charset="0"/>
                <a:ea typeface="字魂95号-手刻宋" panose="00000500000000000000" pitchFamily="2" charset="-122"/>
                <a:cs typeface="Arial" panose="020B0604020202020204" pitchFamily="34" charset="0"/>
                <a:sym typeface="字魂95号-手刻宋" panose="00000500000000000000" pitchFamily="2" charset="-122"/>
              </a:rPr>
              <a:t>02</a:t>
            </a:r>
            <a:endParaRPr lang="zh-CN" altLang="en-US" sz="2800" b="1" kern="0" dirty="0">
              <a:solidFill>
                <a:schemeClr val="bg1"/>
              </a:solidFill>
              <a:latin typeface="Arial" panose="020B0604020202020204" pitchFamily="34" charset="0"/>
              <a:ea typeface="字魂95号-手刻宋" panose="00000500000000000000" pitchFamily="2" charset="-122"/>
              <a:cs typeface="Arial" panose="020B0604020202020204" pitchFamily="34" charset="0"/>
              <a:sym typeface="字魂95号-手刻宋" panose="00000500000000000000" pitchFamily="2" charset="-122"/>
            </a:endParaRPr>
          </a:p>
        </p:txBody>
      </p:sp>
      <p:sp>
        <p:nvSpPr>
          <p:cNvPr id="13" name="任意多边形 87">
            <a:extLst>
              <a:ext uri="{FF2B5EF4-FFF2-40B4-BE49-F238E27FC236}">
                <a16:creationId xmlns:a16="http://schemas.microsoft.com/office/drawing/2014/main" xmlns="" id="{707AFF37-2B57-4C9B-8D70-B7CA37A9E177}"/>
              </a:ext>
            </a:extLst>
          </p:cNvPr>
          <p:cNvSpPr/>
          <p:nvPr/>
        </p:nvSpPr>
        <p:spPr>
          <a:xfrm flipH="1">
            <a:off x="6345833" y="2424605"/>
            <a:ext cx="109359" cy="743115"/>
          </a:xfrm>
          <a:custGeom>
            <a:avLst/>
            <a:gdLst>
              <a:gd name="connsiteX0" fmla="*/ 0 w 0"/>
              <a:gd name="connsiteY0" fmla="*/ 0 h 419100"/>
              <a:gd name="connsiteX1" fmla="*/ 0 w 0"/>
              <a:gd name="connsiteY1" fmla="*/ 419100 h 419100"/>
            </a:gdLst>
            <a:ahLst/>
            <a:cxnLst>
              <a:cxn ang="0">
                <a:pos x="connsiteX0" y="connsiteY0"/>
              </a:cxn>
              <a:cxn ang="0">
                <a:pos x="connsiteX1" y="connsiteY1"/>
              </a:cxn>
            </a:cxnLst>
            <a:rect l="l" t="t" r="r" b="b"/>
            <a:pathLst>
              <a:path h="419100">
                <a:moveTo>
                  <a:pt x="0" y="0"/>
                </a:moveTo>
                <a:lnTo>
                  <a:pt x="0" y="419100"/>
                </a:lnTo>
              </a:path>
            </a:pathLst>
          </a:custGeom>
          <a:noFill/>
          <a:ln w="6350" cap="flat" cmpd="sng" algn="ctr">
            <a:solidFill>
              <a:srgbClr val="B26A3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65000"/>
                  <a:lumOff val="35000"/>
                </a:prstClr>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14" name="矩形 13">
            <a:extLst>
              <a:ext uri="{FF2B5EF4-FFF2-40B4-BE49-F238E27FC236}">
                <a16:creationId xmlns:a16="http://schemas.microsoft.com/office/drawing/2014/main" xmlns="" id="{22B8601B-31A6-499B-AA37-1D12AF8AA21B}"/>
              </a:ext>
            </a:extLst>
          </p:cNvPr>
          <p:cNvSpPr/>
          <p:nvPr/>
        </p:nvSpPr>
        <p:spPr>
          <a:xfrm flipH="1">
            <a:off x="6534668" y="2424605"/>
            <a:ext cx="1185838" cy="743115"/>
          </a:xfrm>
          <a:prstGeom prst="rect">
            <a:avLst/>
          </a:prstGeom>
          <a:solidFill>
            <a:srgbClr val="B26A37"/>
          </a:solidFill>
          <a:ln w="12700" cap="flat" cmpd="sng" algn="ctr">
            <a:solidFill>
              <a:srgbClr val="A15E07"/>
            </a:solidFill>
            <a:prstDash val="solid"/>
            <a:miter lim="800000"/>
          </a:ln>
          <a:effectLst/>
        </p:spPr>
        <p:txBody>
          <a:bodyPr rtlCol="0" anchor="ctr"/>
          <a:lstStyle/>
          <a:p>
            <a:pPr algn="ctr" eaLnBrk="1" fontAlgn="auto" hangingPunct="1">
              <a:spcBef>
                <a:spcPts val="0"/>
              </a:spcBef>
              <a:spcAft>
                <a:spcPts val="0"/>
              </a:spcAft>
            </a:pPr>
            <a:r>
              <a:rPr lang="en-US" altLang="zh-CN" sz="2800" b="1" kern="0" dirty="0">
                <a:solidFill>
                  <a:schemeClr val="bg1"/>
                </a:solidFill>
                <a:latin typeface="Arial" panose="020B0604020202020204" pitchFamily="34" charset="0"/>
                <a:ea typeface="字魂95号-手刻宋" panose="00000500000000000000" pitchFamily="2" charset="-122"/>
                <a:cs typeface="Arial" panose="020B0604020202020204" pitchFamily="34" charset="0"/>
                <a:sym typeface="字魂95号-手刻宋" panose="00000500000000000000" pitchFamily="2" charset="-122"/>
              </a:rPr>
              <a:t>03</a:t>
            </a:r>
            <a:endParaRPr lang="zh-CN" altLang="en-US" sz="2800" b="1" kern="0" dirty="0">
              <a:solidFill>
                <a:schemeClr val="bg1"/>
              </a:solidFill>
              <a:latin typeface="Arial" panose="020B0604020202020204" pitchFamily="34" charset="0"/>
              <a:ea typeface="字魂95号-手刻宋" panose="00000500000000000000" pitchFamily="2" charset="-122"/>
              <a:cs typeface="Arial" panose="020B0604020202020204" pitchFamily="34" charset="0"/>
              <a:sym typeface="字魂95号-手刻宋" panose="00000500000000000000" pitchFamily="2" charset="-122"/>
            </a:endParaRPr>
          </a:p>
        </p:txBody>
      </p:sp>
      <p:sp>
        <p:nvSpPr>
          <p:cNvPr id="16" name="任意多边形 87">
            <a:extLst>
              <a:ext uri="{FF2B5EF4-FFF2-40B4-BE49-F238E27FC236}">
                <a16:creationId xmlns:a16="http://schemas.microsoft.com/office/drawing/2014/main" xmlns="" id="{10E6BA4C-65D7-46D4-A063-676DB0D53A83}"/>
              </a:ext>
            </a:extLst>
          </p:cNvPr>
          <p:cNvSpPr/>
          <p:nvPr/>
        </p:nvSpPr>
        <p:spPr>
          <a:xfrm flipH="1">
            <a:off x="6345833" y="3750832"/>
            <a:ext cx="109359" cy="743115"/>
          </a:xfrm>
          <a:custGeom>
            <a:avLst/>
            <a:gdLst>
              <a:gd name="connsiteX0" fmla="*/ 0 w 0"/>
              <a:gd name="connsiteY0" fmla="*/ 0 h 419100"/>
              <a:gd name="connsiteX1" fmla="*/ 0 w 0"/>
              <a:gd name="connsiteY1" fmla="*/ 419100 h 419100"/>
            </a:gdLst>
            <a:ahLst/>
            <a:cxnLst>
              <a:cxn ang="0">
                <a:pos x="connsiteX0" y="connsiteY0"/>
              </a:cxn>
              <a:cxn ang="0">
                <a:pos x="connsiteX1" y="connsiteY1"/>
              </a:cxn>
            </a:cxnLst>
            <a:rect l="l" t="t" r="r" b="b"/>
            <a:pathLst>
              <a:path h="419100">
                <a:moveTo>
                  <a:pt x="0" y="0"/>
                </a:moveTo>
                <a:lnTo>
                  <a:pt x="0" y="419100"/>
                </a:lnTo>
              </a:path>
            </a:pathLst>
          </a:custGeom>
          <a:noFill/>
          <a:ln w="6350" cap="flat" cmpd="sng" algn="ctr">
            <a:solidFill>
              <a:srgbClr val="B26A3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65000"/>
                  <a:lumOff val="35000"/>
                </a:prstClr>
              </a:solidFill>
              <a:effectLst/>
              <a:uLnTx/>
              <a:uFillTx/>
              <a:latin typeface="字魂95号-手刻宋" panose="00000500000000000000" pitchFamily="2" charset="-122"/>
              <a:ea typeface="字魂95号-手刻宋" panose="00000500000000000000" pitchFamily="2" charset="-122"/>
              <a:cs typeface="+mn-cs"/>
              <a:sym typeface="字魂95号-手刻宋" panose="00000500000000000000" pitchFamily="2" charset="-122"/>
            </a:endParaRPr>
          </a:p>
        </p:txBody>
      </p:sp>
      <p:sp>
        <p:nvSpPr>
          <p:cNvPr id="17" name="矩形 16">
            <a:extLst>
              <a:ext uri="{FF2B5EF4-FFF2-40B4-BE49-F238E27FC236}">
                <a16:creationId xmlns:a16="http://schemas.microsoft.com/office/drawing/2014/main" xmlns="" id="{A55DC8F7-E2CD-4139-9B0A-5DA0AB805C74}"/>
              </a:ext>
            </a:extLst>
          </p:cNvPr>
          <p:cNvSpPr/>
          <p:nvPr/>
        </p:nvSpPr>
        <p:spPr>
          <a:xfrm flipH="1">
            <a:off x="6534668" y="3750832"/>
            <a:ext cx="1185838" cy="743115"/>
          </a:xfrm>
          <a:prstGeom prst="rect">
            <a:avLst/>
          </a:prstGeom>
          <a:solidFill>
            <a:srgbClr val="B26A37"/>
          </a:solidFill>
          <a:ln w="12700" cap="flat" cmpd="sng" algn="ctr">
            <a:solidFill>
              <a:srgbClr val="A15E07"/>
            </a:solidFill>
            <a:prstDash val="solid"/>
            <a:miter lim="800000"/>
          </a:ln>
          <a:effectLst/>
        </p:spPr>
        <p:txBody>
          <a:bodyPr rtlCol="0" anchor="ctr"/>
          <a:lstStyle/>
          <a:p>
            <a:pPr algn="ctr" eaLnBrk="1" fontAlgn="auto" hangingPunct="1">
              <a:spcBef>
                <a:spcPts val="0"/>
              </a:spcBef>
              <a:spcAft>
                <a:spcPts val="0"/>
              </a:spcAft>
            </a:pPr>
            <a:r>
              <a:rPr lang="en-US" altLang="zh-CN" sz="2800" b="1" kern="0" dirty="0">
                <a:solidFill>
                  <a:schemeClr val="bg1"/>
                </a:solidFill>
                <a:latin typeface="Arial" panose="020B0604020202020204" pitchFamily="34" charset="0"/>
                <a:ea typeface="字魂95号-手刻宋" panose="00000500000000000000" pitchFamily="2" charset="-122"/>
                <a:cs typeface="Arial" panose="020B0604020202020204" pitchFamily="34" charset="0"/>
                <a:sym typeface="字魂95号-手刻宋" panose="00000500000000000000" pitchFamily="2" charset="-122"/>
              </a:rPr>
              <a:t>04</a:t>
            </a:r>
            <a:endParaRPr lang="zh-CN" altLang="en-US" sz="2800" b="1" kern="0" dirty="0">
              <a:solidFill>
                <a:schemeClr val="bg1"/>
              </a:solidFill>
              <a:latin typeface="Arial" panose="020B0604020202020204" pitchFamily="34" charset="0"/>
              <a:ea typeface="字魂95号-手刻宋" panose="00000500000000000000" pitchFamily="2" charset="-122"/>
              <a:cs typeface="Arial" panose="020B0604020202020204" pitchFamily="34" charset="0"/>
              <a:sym typeface="字魂95号-手刻宋" panose="00000500000000000000" pitchFamily="2" charset="-122"/>
            </a:endParaRPr>
          </a:p>
        </p:txBody>
      </p:sp>
      <p:sp>
        <p:nvSpPr>
          <p:cNvPr id="18" name="文本框 18">
            <a:extLst>
              <a:ext uri="{FF2B5EF4-FFF2-40B4-BE49-F238E27FC236}">
                <a16:creationId xmlns:a16="http://schemas.microsoft.com/office/drawing/2014/main" xmlns="" id="{CA12C605-446C-40AF-8F94-BE7DBCBD5714}"/>
              </a:ext>
            </a:extLst>
          </p:cNvPr>
          <p:cNvSpPr txBox="1">
            <a:spLocks noChangeArrowheads="1"/>
          </p:cNvSpPr>
          <p:nvPr/>
        </p:nvSpPr>
        <p:spPr bwMode="auto">
          <a:xfrm>
            <a:off x="508813" y="1740590"/>
            <a:ext cx="3933951"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dirty="0">
                <a:solidFill>
                  <a:prstClr val="black"/>
                </a:solidFill>
              </a:rPr>
              <a:t>以全面建设社会主义现代化国家和实现中华民族伟大复兴的事业为中心</a:t>
            </a:r>
            <a:endParaRPr lang="en-US" altLang="zh-CN" sz="2400" dirty="0">
              <a:solidFill>
                <a:prstClr val="black"/>
              </a:solidFill>
            </a:endParaRPr>
          </a:p>
        </p:txBody>
      </p:sp>
      <p:sp>
        <p:nvSpPr>
          <p:cNvPr id="19" name="文本框 18">
            <a:extLst>
              <a:ext uri="{FF2B5EF4-FFF2-40B4-BE49-F238E27FC236}">
                <a16:creationId xmlns:a16="http://schemas.microsoft.com/office/drawing/2014/main" xmlns="" id="{72581D1F-6789-43B3-8BA3-9129A52A5597}"/>
              </a:ext>
            </a:extLst>
          </p:cNvPr>
          <p:cNvSpPr txBox="1">
            <a:spLocks noChangeArrowheads="1"/>
          </p:cNvSpPr>
          <p:nvPr/>
        </p:nvSpPr>
        <p:spPr bwMode="auto">
          <a:xfrm>
            <a:off x="508813" y="3878447"/>
            <a:ext cx="3221938"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dirty="0">
                <a:solidFill>
                  <a:prstClr val="black"/>
                </a:solidFill>
              </a:rPr>
              <a:t>着眼于科学社会主义基本原则的新运用</a:t>
            </a:r>
          </a:p>
        </p:txBody>
      </p:sp>
      <p:sp>
        <p:nvSpPr>
          <p:cNvPr id="20" name="文本框 18">
            <a:extLst>
              <a:ext uri="{FF2B5EF4-FFF2-40B4-BE49-F238E27FC236}">
                <a16:creationId xmlns:a16="http://schemas.microsoft.com/office/drawing/2014/main" xmlns="" id="{1547F1C7-41C0-4B0A-BB76-F2F80956F4A7}"/>
              </a:ext>
            </a:extLst>
          </p:cNvPr>
          <p:cNvSpPr txBox="1">
            <a:spLocks noChangeArrowheads="1"/>
          </p:cNvSpPr>
          <p:nvPr/>
        </p:nvSpPr>
        <p:spPr bwMode="auto">
          <a:xfrm>
            <a:off x="8054847" y="1740589"/>
            <a:ext cx="3532491"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dirty="0">
                <a:solidFill>
                  <a:prstClr val="black"/>
                </a:solidFill>
              </a:rPr>
              <a:t>着眼于中国特色社会主义建设新经验对科学社会主义的新贡献</a:t>
            </a:r>
          </a:p>
        </p:txBody>
      </p:sp>
      <p:sp>
        <p:nvSpPr>
          <p:cNvPr id="21" name="文本框 18">
            <a:extLst>
              <a:ext uri="{FF2B5EF4-FFF2-40B4-BE49-F238E27FC236}">
                <a16:creationId xmlns:a16="http://schemas.microsoft.com/office/drawing/2014/main" xmlns="" id="{1F7B5918-41F3-48FC-8BBB-8EE25C1C37AC}"/>
              </a:ext>
            </a:extLst>
          </p:cNvPr>
          <p:cNvSpPr txBox="1">
            <a:spLocks noChangeArrowheads="1"/>
          </p:cNvSpPr>
          <p:nvPr/>
        </p:nvSpPr>
        <p:spPr bwMode="auto">
          <a:xfrm>
            <a:off x="8054848" y="3751520"/>
            <a:ext cx="3641851" cy="168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eaLnBrk="1" hangingPunct="1">
              <a:lnSpc>
                <a:spcPct val="150000"/>
              </a:lnSpc>
              <a:spcBef>
                <a:spcPts val="1400"/>
              </a:spcBef>
              <a:defRPr/>
            </a:pPr>
            <a:r>
              <a:rPr lang="zh-CN" altLang="en-US" sz="2400" dirty="0">
                <a:solidFill>
                  <a:prstClr val="black"/>
                </a:solidFill>
              </a:rPr>
              <a:t>在坚持和发展中国特色社会主义事业中实现实践创新与理论创新的良性互动</a:t>
            </a:r>
          </a:p>
        </p:txBody>
      </p:sp>
    </p:spTree>
    <p:extLst>
      <p:ext uri="{BB962C8B-B14F-4D97-AF65-F5344CB8AC3E}">
        <p14:creationId xmlns:p14="http://schemas.microsoft.com/office/powerpoint/2010/main" val="1545131373"/>
      </p:ext>
    </p:extLst>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xmlns="" id="{8247D8A9-F22E-4136-8C59-DBB110A8246E}"/>
              </a:ext>
            </a:extLst>
          </p:cNvPr>
          <p:cNvSpPr/>
          <p:nvPr/>
        </p:nvSpPr>
        <p:spPr>
          <a:xfrm>
            <a:off x="377371" y="1559291"/>
            <a:ext cx="11292115" cy="4746172"/>
          </a:xfrm>
          <a:prstGeom prst="roundRect">
            <a:avLst/>
          </a:prstGeom>
          <a:solidFill>
            <a:srgbClr val="B26A37">
              <a:alpha val="20000"/>
            </a:srgbClr>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8">
            <a:extLst>
              <a:ext uri="{FF2B5EF4-FFF2-40B4-BE49-F238E27FC236}">
                <a16:creationId xmlns:a16="http://schemas.microsoft.com/office/drawing/2014/main" xmlns="" id="{EE56D269-C431-4BDA-8506-21FCB5202BD5}"/>
              </a:ext>
            </a:extLst>
          </p:cNvPr>
          <p:cNvSpPr txBox="1">
            <a:spLocks noChangeArrowheads="1"/>
          </p:cNvSpPr>
          <p:nvPr/>
        </p:nvSpPr>
        <p:spPr bwMode="auto">
          <a:xfrm>
            <a:off x="799031" y="1890408"/>
            <a:ext cx="10448795" cy="4083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2800" algn="just" eaLnBrk="1" hangingPunct="1">
              <a:lnSpc>
                <a:spcPct val="150000"/>
              </a:lnSpc>
              <a:spcBef>
                <a:spcPts val="1400"/>
              </a:spcBef>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新的征程上，我们必须坚持马克思列宁主义、毛泽东思想、邓小平理论</a:t>
            </a:r>
            <a:r>
              <a:rPr lang="zh-CN" altLang="en-US" sz="2400" dirty="0">
                <a:solidFill>
                  <a:prstClr val="black"/>
                </a:solidFill>
              </a:rPr>
              <a:t>、“三个代表”重要</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思想、科学发展观，全面贯彻新时代中国特色社会主义思想，坚持把马克思主义基本原理同中国具体实际相结合、同中华优秀传统文化相结合，用马克思主义观察时代、把握时代、引领时代，继续发展当代中国马克思主义、</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21</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世纪马克思主义！</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a:p>
            <a:pPr lvl="0" indent="622800" algn="r" eaLnBrk="1" hangingPunct="1">
              <a:lnSpc>
                <a:spcPct val="150000"/>
              </a:lnSpc>
              <a:spcBef>
                <a:spcPts val="1400"/>
              </a:spcBef>
              <a:defRPr/>
            </a:pPr>
            <a:r>
              <a:rPr lang="en-US" altLang="zh-CN" sz="2400" dirty="0">
                <a:solidFill>
                  <a:prstClr val="black"/>
                </a:solidFill>
              </a:rPr>
              <a:t>——2021</a:t>
            </a:r>
            <a:r>
              <a:rPr lang="zh-CN" altLang="en-US" sz="2400" dirty="0">
                <a:solidFill>
                  <a:prstClr val="black"/>
                </a:solidFill>
              </a:rPr>
              <a:t>年</a:t>
            </a:r>
            <a:r>
              <a:rPr lang="en-US" altLang="zh-CN" sz="2400" dirty="0">
                <a:solidFill>
                  <a:prstClr val="black"/>
                </a:solidFill>
              </a:rPr>
              <a:t>7</a:t>
            </a:r>
            <a:r>
              <a:rPr lang="zh-CN" altLang="en-US" sz="2400" dirty="0">
                <a:solidFill>
                  <a:prstClr val="black"/>
                </a:solidFill>
              </a:rPr>
              <a:t>月</a:t>
            </a:r>
            <a:r>
              <a:rPr lang="en-US" altLang="zh-CN" sz="2400" dirty="0">
                <a:solidFill>
                  <a:prstClr val="black"/>
                </a:solidFill>
              </a:rPr>
              <a:t>1</a:t>
            </a:r>
            <a:r>
              <a:rPr lang="zh-CN" altLang="en-US" sz="2400" dirty="0">
                <a:solidFill>
                  <a:prstClr val="black"/>
                </a:solidFill>
              </a:rPr>
              <a:t>日，习近平总书记在庆祝中国共产党成立</a:t>
            </a:r>
            <a:r>
              <a:rPr lang="en-US" altLang="zh-CN" sz="2400" dirty="0">
                <a:solidFill>
                  <a:prstClr val="black"/>
                </a:solidFill>
              </a:rPr>
              <a:t>100</a:t>
            </a:r>
            <a:r>
              <a:rPr lang="zh-CN" altLang="en-US" sz="2400" dirty="0">
                <a:solidFill>
                  <a:prstClr val="black"/>
                </a:solidFill>
              </a:rPr>
              <a:t>周年大会上的讲话</a:t>
            </a:r>
          </a:p>
        </p:txBody>
      </p:sp>
      <p:sp>
        <p:nvSpPr>
          <p:cNvPr id="4" name="文本框 3">
            <a:extLst>
              <a:ext uri="{FF2B5EF4-FFF2-40B4-BE49-F238E27FC236}">
                <a16:creationId xmlns:a16="http://schemas.microsoft.com/office/drawing/2014/main" xmlns="" id="{8FE70AF8-8B6B-41E8-8180-2672CB388487}"/>
              </a:ext>
            </a:extLst>
          </p:cNvPr>
          <p:cNvSpPr txBox="1"/>
          <p:nvPr/>
        </p:nvSpPr>
        <p:spPr>
          <a:xfrm>
            <a:off x="70582" y="280447"/>
            <a:ext cx="8565418" cy="523220"/>
          </a:xfrm>
          <a:prstGeom prst="rect">
            <a:avLst/>
          </a:prstGeom>
          <a:noFill/>
        </p:spPr>
        <p:txBody>
          <a:bodyPr wrap="square" rtlCol="0">
            <a:spAutoFit/>
          </a:bodyP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rPr>
              <a:t>三、科学社会主义基本原则与中国特色社会主义</a:t>
            </a:r>
          </a:p>
        </p:txBody>
      </p:sp>
    </p:spTree>
    <p:extLst>
      <p:ext uri="{BB962C8B-B14F-4D97-AF65-F5344CB8AC3E}">
        <p14:creationId xmlns:p14="http://schemas.microsoft.com/office/powerpoint/2010/main" val="3561138103"/>
      </p:ext>
    </p:extLst>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a:extLst>
              <a:ext uri="{FF2B5EF4-FFF2-40B4-BE49-F238E27FC236}">
                <a16:creationId xmlns:a16="http://schemas.microsoft.com/office/drawing/2014/main" xmlns="" id="{9434E40A-7156-4A6C-94B3-8B8D8055AE2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0" name="任意多边形: 形状 9">
            <a:extLst>
              <a:ext uri="{FF2B5EF4-FFF2-40B4-BE49-F238E27FC236}">
                <a16:creationId xmlns:a16="http://schemas.microsoft.com/office/drawing/2014/main" xmlns="" id="{2D483F88-7DF3-4B2D-A7E6-9C37A94327D3}"/>
              </a:ext>
            </a:extLst>
          </p:cNvPr>
          <p:cNvSpPr/>
          <p:nvPr/>
        </p:nvSpPr>
        <p:spPr>
          <a:xfrm>
            <a:off x="-1" y="0"/>
            <a:ext cx="11932171" cy="6858000"/>
          </a:xfrm>
          <a:custGeom>
            <a:avLst/>
            <a:gdLst>
              <a:gd name="connsiteX0" fmla="*/ 2514759 w 5738957"/>
              <a:gd name="connsiteY0" fmla="*/ 0 h 3222521"/>
              <a:gd name="connsiteX1" fmla="*/ 5738957 w 5738957"/>
              <a:gd name="connsiteY1" fmla="*/ 0 h 3222521"/>
              <a:gd name="connsiteX2" fmla="*/ 3224198 w 5738957"/>
              <a:gd name="connsiteY2" fmla="*/ 3222521 h 3222521"/>
              <a:gd name="connsiteX3" fmla="*/ 0 w 5738957"/>
              <a:gd name="connsiteY3" fmla="*/ 3222521 h 3222521"/>
            </a:gdLst>
            <a:ahLst/>
            <a:cxnLst>
              <a:cxn ang="0">
                <a:pos x="connsiteX0" y="connsiteY0"/>
              </a:cxn>
              <a:cxn ang="0">
                <a:pos x="connsiteX1" y="connsiteY1"/>
              </a:cxn>
              <a:cxn ang="0">
                <a:pos x="connsiteX2" y="connsiteY2"/>
              </a:cxn>
              <a:cxn ang="0">
                <a:pos x="connsiteX3" y="connsiteY3"/>
              </a:cxn>
            </a:cxnLst>
            <a:rect l="l" t="t" r="r" b="b"/>
            <a:pathLst>
              <a:path w="5738957" h="3222521">
                <a:moveTo>
                  <a:pt x="2514759" y="0"/>
                </a:moveTo>
                <a:lnTo>
                  <a:pt x="5738957" y="0"/>
                </a:lnTo>
                <a:lnTo>
                  <a:pt x="3224198" y="3222521"/>
                </a:lnTo>
                <a:lnTo>
                  <a:pt x="0" y="3222521"/>
                </a:lnTo>
                <a:close/>
              </a:path>
            </a:pathLst>
          </a:custGeom>
          <a:gradFill>
            <a:gsLst>
              <a:gs pos="0">
                <a:schemeClr val="bg1">
                  <a:alpha val="75000"/>
                </a:schemeClr>
              </a:gs>
              <a:gs pos="100000">
                <a:schemeClr val="bg1">
                  <a:alpha val="80000"/>
                </a:schemeClr>
              </a:gs>
            </a:gsLst>
            <a:lin ang="5400000" scaled="1"/>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nvGrpSpPr>
          <p:cNvPr id="12" name="组合 11">
            <a:extLst>
              <a:ext uri="{FF2B5EF4-FFF2-40B4-BE49-F238E27FC236}">
                <a16:creationId xmlns:a16="http://schemas.microsoft.com/office/drawing/2014/main" xmlns="" id="{157391F6-B95A-4EBF-98E1-1060B5D0B39A}"/>
              </a:ext>
            </a:extLst>
          </p:cNvPr>
          <p:cNvGrpSpPr/>
          <p:nvPr/>
        </p:nvGrpSpPr>
        <p:grpSpPr>
          <a:xfrm>
            <a:off x="-1445959" y="-484972"/>
            <a:ext cx="3551484" cy="2696717"/>
            <a:chOff x="-1194399" y="1461039"/>
            <a:chExt cx="2591737" cy="1967961"/>
          </a:xfrm>
        </p:grpSpPr>
        <p:sp>
          <p:nvSpPr>
            <p:cNvPr id="13" name="平行四边形 12">
              <a:extLst>
                <a:ext uri="{FF2B5EF4-FFF2-40B4-BE49-F238E27FC236}">
                  <a16:creationId xmlns:a16="http://schemas.microsoft.com/office/drawing/2014/main" xmlns="" id="{967B1C85-8F2A-4036-BAFE-19F7441C831F}"/>
                </a:ext>
              </a:extLst>
            </p:cNvPr>
            <p:cNvSpPr/>
            <p:nvPr/>
          </p:nvSpPr>
          <p:spPr>
            <a:xfrm>
              <a:off x="-916012" y="1689639"/>
              <a:ext cx="2313350" cy="1739361"/>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xmlns="" id="{57436E5C-56B3-441A-927D-7BD6F84E78E6}"/>
                </a:ext>
              </a:extLst>
            </p:cNvPr>
            <p:cNvSpPr/>
            <p:nvPr/>
          </p:nvSpPr>
          <p:spPr>
            <a:xfrm>
              <a:off x="-1194399" y="1461039"/>
              <a:ext cx="2313350" cy="1739361"/>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平行四边形 22">
            <a:extLst>
              <a:ext uri="{FF2B5EF4-FFF2-40B4-BE49-F238E27FC236}">
                <a16:creationId xmlns:a16="http://schemas.microsoft.com/office/drawing/2014/main" xmlns="" id="{7D015CCE-8A74-47B3-865D-39A2CAC430CA}"/>
              </a:ext>
            </a:extLst>
          </p:cNvPr>
          <p:cNvSpPr/>
          <p:nvPr/>
        </p:nvSpPr>
        <p:spPr>
          <a:xfrm>
            <a:off x="9829471" y="3305324"/>
            <a:ext cx="4725058" cy="3552676"/>
          </a:xfrm>
          <a:prstGeom prst="parallelogram">
            <a:avLst>
              <a:gd name="adj" fmla="val 76826"/>
            </a:avLst>
          </a:prstGeom>
          <a:gradFill>
            <a:gsLst>
              <a:gs pos="0">
                <a:srgbClr val="D8D8D8">
                  <a:lumMod val="5000"/>
                  <a:lumOff val="95000"/>
                  <a:alpha val="0"/>
                </a:srgbClr>
              </a:gs>
              <a:gs pos="100000">
                <a:srgbClr val="F8AF2A">
                  <a:alpha val="90000"/>
                </a:srgbClr>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平行四边形 23">
            <a:extLst>
              <a:ext uri="{FF2B5EF4-FFF2-40B4-BE49-F238E27FC236}">
                <a16:creationId xmlns:a16="http://schemas.microsoft.com/office/drawing/2014/main" xmlns="" id="{9D53646D-5D57-4645-AF8E-EFD47DDB41B7}"/>
              </a:ext>
            </a:extLst>
          </p:cNvPr>
          <p:cNvSpPr/>
          <p:nvPr/>
        </p:nvSpPr>
        <p:spPr>
          <a:xfrm>
            <a:off x="9060918" y="3305324"/>
            <a:ext cx="4725058" cy="3552676"/>
          </a:xfrm>
          <a:prstGeom prst="parallelogram">
            <a:avLst>
              <a:gd name="adj" fmla="val 76826"/>
            </a:avLst>
          </a:prstGeom>
          <a:gradFill>
            <a:gsLst>
              <a:gs pos="0">
                <a:srgbClr val="D8D8D8">
                  <a:lumMod val="5000"/>
                  <a:lumOff val="95000"/>
                  <a:alpha val="0"/>
                </a:srgbClr>
              </a:gs>
              <a:gs pos="100000">
                <a:srgbClr val="B26A37"/>
              </a:gs>
            </a:gsLst>
            <a:lin ang="54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_3">
            <a:extLst>
              <a:ext uri="{FF2B5EF4-FFF2-40B4-BE49-F238E27FC236}">
                <a16:creationId xmlns:a16="http://schemas.microsoft.com/office/drawing/2014/main" xmlns="" id="{B0D8EA42-314F-4868-9EA3-752336A11CAC}"/>
              </a:ext>
            </a:extLst>
          </p:cNvPr>
          <p:cNvSpPr/>
          <p:nvPr/>
        </p:nvSpPr>
        <p:spPr>
          <a:xfrm>
            <a:off x="2565382" y="3052426"/>
            <a:ext cx="5963295" cy="1191993"/>
          </a:xfrm>
          <a:prstGeom prst="rect">
            <a:avLst/>
          </a:prstGeom>
          <a:effectLst/>
        </p:spPr>
        <p:txBody>
          <a:bodyPr wrap="square">
            <a:spAutoFit/>
          </a:bodyPr>
          <a:lstStyle/>
          <a:p>
            <a:pPr lvl="0" algn="ctr" eaLnBrk="1" fontAlgn="auto" hangingPunct="1">
              <a:lnSpc>
                <a:spcPct val="150000"/>
              </a:lnSpc>
              <a:spcBef>
                <a:spcPts val="0"/>
              </a:spcBef>
              <a:spcAft>
                <a:spcPts val="0"/>
              </a:spcAft>
              <a:defRPr/>
            </a:pPr>
            <a:endPar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endParaRPr>
          </a:p>
        </p:txBody>
      </p:sp>
      <p:sp>
        <p:nvSpPr>
          <p:cNvPr id="30" name="矩形: 圆角 29">
            <a:extLst>
              <a:ext uri="{FF2B5EF4-FFF2-40B4-BE49-F238E27FC236}">
                <a16:creationId xmlns:a16="http://schemas.microsoft.com/office/drawing/2014/main" xmlns="" id="{CCD001C9-C9DE-4710-ABCA-7B1D5B488C07}"/>
              </a:ext>
            </a:extLst>
          </p:cNvPr>
          <p:cNvSpPr/>
          <p:nvPr/>
        </p:nvSpPr>
        <p:spPr>
          <a:xfrm>
            <a:off x="4978344" y="1770484"/>
            <a:ext cx="2692510" cy="882522"/>
          </a:xfrm>
          <a:prstGeom prst="roundRect">
            <a:avLst>
              <a:gd name="adj" fmla="val 50000"/>
            </a:avLst>
          </a:prstGeom>
          <a:solidFill>
            <a:srgbClr val="B26A3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第三节</a:t>
            </a:r>
          </a:p>
        </p:txBody>
      </p:sp>
      <p:pic>
        <p:nvPicPr>
          <p:cNvPr id="11" name="图片 8">
            <a:hlinkClick r:id="rId4" action="ppaction://hlinksldjump"/>
            <a:extLst>
              <a:ext uri="{FF2B5EF4-FFF2-40B4-BE49-F238E27FC236}">
                <a16:creationId xmlns:a16="http://schemas.microsoft.com/office/drawing/2014/main" xmlns="" id="{D149FCF0-9C82-4735-8780-87CBBED01F91}"/>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375" y="6113463"/>
            <a:ext cx="5556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_3">
            <a:extLst>
              <a:ext uri="{FF2B5EF4-FFF2-40B4-BE49-F238E27FC236}">
                <a16:creationId xmlns:a16="http://schemas.microsoft.com/office/drawing/2014/main" xmlns="" id="{C33A947F-33CF-4A88-9FB8-71C3F9F46EF4}"/>
              </a:ext>
            </a:extLst>
          </p:cNvPr>
          <p:cNvSpPr/>
          <p:nvPr/>
        </p:nvSpPr>
        <p:spPr>
          <a:xfrm>
            <a:off x="2495551" y="3052426"/>
            <a:ext cx="5739943" cy="3684983"/>
          </a:xfrm>
          <a:prstGeom prst="rect">
            <a:avLst/>
          </a:prstGeom>
          <a:effectLst/>
        </p:spPr>
        <p:txBody>
          <a:bodyPr wrap="square">
            <a:spAutoFit/>
          </a:bodyPr>
          <a:lstStyle/>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在实践中探索现实社会主义的</a:t>
            </a:r>
          </a:p>
          <a:p>
            <a:pPr lvl="0" algn="ctr" eaLnBrk="1" fontAlgn="auto" hangingPunct="1">
              <a:lnSpc>
                <a:spcPct val="150000"/>
              </a:lnSpc>
              <a:spcBef>
                <a:spcPts val="0"/>
              </a:spcBef>
              <a:spcAft>
                <a:spcPts val="0"/>
              </a:spcAft>
              <a:defRPr/>
            </a:pPr>
            <a:r>
              <a:rPr lang="zh-CN" altLang="en-US" sz="5400" b="1" dirty="0">
                <a:solidFill>
                  <a:srgbClr val="B26A37"/>
                </a:solidFill>
                <a:effectLst>
                  <a:glow>
                    <a:prstClr val="white"/>
                  </a:glow>
                </a:effectLst>
                <a:latin typeface="微软雅黑" panose="020B0503020204020204" pitchFamily="34" charset="-122"/>
                <a:ea typeface="微软雅黑" panose="020B0503020204020204" pitchFamily="34" charset="-122"/>
              </a:rPr>
              <a:t>发展规律</a:t>
            </a:r>
          </a:p>
        </p:txBody>
      </p:sp>
    </p:spTree>
    <p:extLst>
      <p:ext uri="{BB962C8B-B14F-4D97-AF65-F5344CB8AC3E}">
        <p14:creationId xmlns:p14="http://schemas.microsoft.com/office/powerpoint/2010/main" val="107364417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500" fill="hold"/>
                                        <p:tgtEl>
                                          <p:spTgt spid="23"/>
                                        </p:tgtEl>
                                        <p:attrNameLst>
                                          <p:attrName>ppt_x</p:attrName>
                                        </p:attrNameLst>
                                      </p:cBhvr>
                                      <p:tavLst>
                                        <p:tav tm="0">
                                          <p:val>
                                            <p:strVal val="1+#ppt_w/2"/>
                                          </p:val>
                                        </p:tav>
                                        <p:tav tm="100000">
                                          <p:val>
                                            <p:strVal val="#ppt_x"/>
                                          </p:val>
                                        </p:tav>
                                      </p:tavLst>
                                    </p:anim>
                                    <p:anim calcmode="lin" valueType="num">
                                      <p:cBhvr additive="base">
                                        <p:cTn id="20" dur="1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1+#ppt_w/2"/>
                                          </p:val>
                                        </p:tav>
                                        <p:tav tm="100000">
                                          <p:val>
                                            <p:strVal val="#ppt_x"/>
                                          </p:val>
                                        </p:tav>
                                      </p:tavLst>
                                    </p:anim>
                                    <p:anim calcmode="lin" valueType="num">
                                      <p:cBhvr additive="base">
                                        <p:cTn id="24" dur="1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nodePh="1">
                                  <p:stCondLst>
                                    <p:cond delay="0"/>
                                  </p:stCondLst>
                                  <p:endCondLst>
                                    <p:cond evt="begin" delay="0">
                                      <p:tn val="25"/>
                                    </p:cond>
                                  </p:end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500" fill="hold"/>
                                        <p:tgtEl>
                                          <p:spTgt spid="26"/>
                                        </p:tgtEl>
                                        <p:attrNameLst>
                                          <p:attrName>ppt_x</p:attrName>
                                        </p:attrNameLst>
                                      </p:cBhvr>
                                      <p:tavLst>
                                        <p:tav tm="0">
                                          <p:val>
                                            <p:strVal val="1+#ppt_w/2"/>
                                          </p:val>
                                        </p:tav>
                                        <p:tav tm="100000">
                                          <p:val>
                                            <p:strVal val="#ppt_x"/>
                                          </p:val>
                                        </p:tav>
                                      </p:tavLst>
                                    </p:anim>
                                    <p:anim calcmode="lin" valueType="num">
                                      <p:cBhvr additive="base">
                                        <p:cTn id="28" dur="1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1+#ppt_w/2"/>
                                          </p:val>
                                        </p:tav>
                                        <p:tav tm="100000">
                                          <p:val>
                                            <p:strVal val="#ppt_x"/>
                                          </p:val>
                                        </p:tav>
                                      </p:tavLst>
                                    </p:anim>
                                    <p:anim calcmode="lin" valueType="num">
                                      <p:cBhvr additive="base">
                                        <p:cTn id="3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4" grpId="0" animBg="1"/>
      <p:bldP spid="26" grpId="0"/>
      <p:bldP spid="30" grpId="0" animBg="1"/>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6">
            <a:extLst>
              <a:ext uri="{FF2B5EF4-FFF2-40B4-BE49-F238E27FC236}">
                <a16:creationId xmlns:a16="http://schemas.microsoft.com/office/drawing/2014/main" xmlns="" id="{FF812E5A-8628-455D-ABCE-88C9395432C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
            <a:ext cx="12192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7490C26A-303D-40CF-8CE3-F77E52611EF0}"/>
              </a:ext>
            </a:extLst>
          </p:cNvPr>
          <p:cNvSpPr/>
          <p:nvPr/>
        </p:nvSpPr>
        <p:spPr>
          <a:xfrm>
            <a:off x="0" y="-19050"/>
            <a:ext cx="12192000" cy="687705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任意多边形: 形状 40">
            <a:extLst>
              <a:ext uri="{FF2B5EF4-FFF2-40B4-BE49-F238E27FC236}">
                <a16:creationId xmlns:a16="http://schemas.microsoft.com/office/drawing/2014/main" xmlns="" id="{E8C489FE-CA0C-43C5-9F67-F3DAD19C08F5}"/>
              </a:ext>
            </a:extLst>
          </p:cNvPr>
          <p:cNvSpPr/>
          <p:nvPr/>
        </p:nvSpPr>
        <p:spPr>
          <a:xfrm>
            <a:off x="1" y="-54058"/>
            <a:ext cx="7748131" cy="6912060"/>
          </a:xfrm>
          <a:custGeom>
            <a:avLst/>
            <a:gdLst>
              <a:gd name="connsiteX0" fmla="*/ 3456544 w 7748131"/>
              <a:gd name="connsiteY0" fmla="*/ 0 h 6912060"/>
              <a:gd name="connsiteX1" fmla="*/ 7748131 w 7748131"/>
              <a:gd name="connsiteY1" fmla="*/ 6912060 h 6912060"/>
              <a:gd name="connsiteX2" fmla="*/ 0 w 7748131"/>
              <a:gd name="connsiteY2" fmla="*/ 6912060 h 6912060"/>
              <a:gd name="connsiteX3" fmla="*/ 0 w 7748131"/>
              <a:gd name="connsiteY3" fmla="*/ 42321 h 6912060"/>
            </a:gdLst>
            <a:ahLst/>
            <a:cxnLst>
              <a:cxn ang="0">
                <a:pos x="connsiteX0" y="connsiteY0"/>
              </a:cxn>
              <a:cxn ang="0">
                <a:pos x="connsiteX1" y="connsiteY1"/>
              </a:cxn>
              <a:cxn ang="0">
                <a:pos x="connsiteX2" y="connsiteY2"/>
              </a:cxn>
              <a:cxn ang="0">
                <a:pos x="connsiteX3" y="connsiteY3"/>
              </a:cxn>
            </a:cxnLst>
            <a:rect l="l" t="t" r="r" b="b"/>
            <a:pathLst>
              <a:path w="7748131" h="6912060">
                <a:moveTo>
                  <a:pt x="3456544" y="0"/>
                </a:moveTo>
                <a:lnTo>
                  <a:pt x="7748131" y="6912060"/>
                </a:lnTo>
                <a:lnTo>
                  <a:pt x="0" y="6912060"/>
                </a:lnTo>
                <a:lnTo>
                  <a:pt x="0" y="42321"/>
                </a:lnTo>
                <a:close/>
              </a:path>
            </a:pathLst>
          </a:custGeom>
          <a:solidFill>
            <a:srgbClr val="C87E4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xmlns="" id="{3B521BFD-E9E5-4799-9EC4-8F3E6B5E7EFE}"/>
              </a:ext>
            </a:extLst>
          </p:cNvPr>
          <p:cNvGrpSpPr/>
          <p:nvPr/>
        </p:nvGrpSpPr>
        <p:grpSpPr>
          <a:xfrm>
            <a:off x="2322865" y="4563817"/>
            <a:ext cx="9907515" cy="1015663"/>
            <a:chOff x="2284484" y="4379771"/>
            <a:chExt cx="9907515" cy="1015663"/>
          </a:xfrm>
        </p:grpSpPr>
        <p:grpSp>
          <p:nvGrpSpPr>
            <p:cNvPr id="42" name="组合 41">
              <a:extLst>
                <a:ext uri="{FF2B5EF4-FFF2-40B4-BE49-F238E27FC236}">
                  <a16:creationId xmlns:a16="http://schemas.microsoft.com/office/drawing/2014/main" xmlns="" id="{18912171-E887-4E10-8AB6-D81B5EE01941}"/>
                </a:ext>
              </a:extLst>
            </p:cNvPr>
            <p:cNvGrpSpPr/>
            <p:nvPr/>
          </p:nvGrpSpPr>
          <p:grpSpPr>
            <a:xfrm>
              <a:off x="2284484" y="4379771"/>
              <a:ext cx="9907515" cy="1015663"/>
              <a:chOff x="1041966" y="994023"/>
              <a:chExt cx="9907515" cy="1015663"/>
            </a:xfrm>
          </p:grpSpPr>
          <p:sp>
            <p:nvSpPr>
              <p:cNvPr id="45" name="平行四边形 44">
                <a:extLst>
                  <a:ext uri="{FF2B5EF4-FFF2-40B4-BE49-F238E27FC236}">
                    <a16:creationId xmlns:a16="http://schemas.microsoft.com/office/drawing/2014/main" xmlns="" id="{F63EB8EF-FF67-42AA-93F5-0E4795D77BD3}"/>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xmlns="" id="{D2F4D533-D77D-4594-87D3-0576504B910C}"/>
                  </a:ext>
                </a:extLst>
              </p:cNvPr>
              <p:cNvSpPr/>
              <p:nvPr/>
            </p:nvSpPr>
            <p:spPr>
              <a:xfrm>
                <a:off x="2941269" y="1076569"/>
                <a:ext cx="8008212"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三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hlinkClick r:id="rId4" action="ppaction://hlinksldjump"/>
              <a:extLst>
                <a:ext uri="{FF2B5EF4-FFF2-40B4-BE49-F238E27FC236}">
                  <a16:creationId xmlns:a16="http://schemas.microsoft.com/office/drawing/2014/main" xmlns="" id="{BE875E9E-7DA1-432D-AA72-DF97F8B721EE}"/>
                </a:ext>
              </a:extLst>
            </p:cNvPr>
            <p:cNvSpPr/>
            <p:nvPr/>
          </p:nvSpPr>
          <p:spPr>
            <a:xfrm>
              <a:off x="5513211" y="4661664"/>
              <a:ext cx="5106616"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社会主义在实践中开拓前进</a:t>
              </a:r>
            </a:p>
          </p:txBody>
        </p:sp>
      </p:grpSp>
      <p:grpSp>
        <p:nvGrpSpPr>
          <p:cNvPr id="9" name="组合 8">
            <a:extLst>
              <a:ext uri="{FF2B5EF4-FFF2-40B4-BE49-F238E27FC236}">
                <a16:creationId xmlns:a16="http://schemas.microsoft.com/office/drawing/2014/main" xmlns="" id="{76DBAAB1-A06E-47BE-BEE3-A6386FA1AB87}"/>
              </a:ext>
            </a:extLst>
          </p:cNvPr>
          <p:cNvGrpSpPr/>
          <p:nvPr/>
        </p:nvGrpSpPr>
        <p:grpSpPr>
          <a:xfrm>
            <a:off x="1303881" y="2930403"/>
            <a:ext cx="9833233" cy="1015663"/>
            <a:chOff x="1283945" y="2888822"/>
            <a:chExt cx="9833233" cy="1015663"/>
          </a:xfrm>
        </p:grpSpPr>
        <p:grpSp>
          <p:nvGrpSpPr>
            <p:cNvPr id="32" name="组合 31">
              <a:extLst>
                <a:ext uri="{FF2B5EF4-FFF2-40B4-BE49-F238E27FC236}">
                  <a16:creationId xmlns:a16="http://schemas.microsoft.com/office/drawing/2014/main" xmlns="" id="{DD977BE5-019A-43EF-85D5-95BD9AAEDF9D}"/>
                </a:ext>
              </a:extLst>
            </p:cNvPr>
            <p:cNvGrpSpPr/>
            <p:nvPr/>
          </p:nvGrpSpPr>
          <p:grpSpPr>
            <a:xfrm>
              <a:off x="1283945" y="2888822"/>
              <a:ext cx="9833233" cy="1015663"/>
              <a:chOff x="1041963" y="994023"/>
              <a:chExt cx="9833233" cy="1015663"/>
            </a:xfrm>
          </p:grpSpPr>
          <p:sp>
            <p:nvSpPr>
              <p:cNvPr id="37" name="平行四边形 36">
                <a:extLst>
                  <a:ext uri="{FF2B5EF4-FFF2-40B4-BE49-F238E27FC236}">
                    <a16:creationId xmlns:a16="http://schemas.microsoft.com/office/drawing/2014/main" xmlns="" id="{F9A1F425-A7DB-496D-8359-16E5682A4449}"/>
                  </a:ext>
                </a:extLst>
              </p:cNvPr>
              <p:cNvSpPr/>
              <p:nvPr/>
            </p:nvSpPr>
            <p:spPr>
              <a:xfrm flipH="1">
                <a:off x="1041963" y="994023"/>
                <a:ext cx="9833233"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矩形 35">
                <a:extLst>
                  <a:ext uri="{FF2B5EF4-FFF2-40B4-BE49-F238E27FC236}">
                    <a16:creationId xmlns:a16="http://schemas.microsoft.com/office/drawing/2014/main" xmlns="" id="{5E4DF9FB-6B56-4EBE-BE18-B33B7824EBE2}"/>
                  </a:ext>
                </a:extLst>
              </p:cNvPr>
              <p:cNvSpPr/>
              <p:nvPr/>
            </p:nvSpPr>
            <p:spPr>
              <a:xfrm>
                <a:off x="3176314" y="1065792"/>
                <a:ext cx="7559120" cy="83099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二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7" name="矩形 26">
              <a:hlinkClick r:id="rId5" action="ppaction://hlinksldjump"/>
              <a:extLst>
                <a:ext uri="{FF2B5EF4-FFF2-40B4-BE49-F238E27FC236}">
                  <a16:creationId xmlns:a16="http://schemas.microsoft.com/office/drawing/2014/main" xmlns="" id="{75A45FE1-C30D-4C7D-BD2A-5A0BB2263892}"/>
                </a:ext>
              </a:extLst>
            </p:cNvPr>
            <p:cNvSpPr/>
            <p:nvPr/>
          </p:nvSpPr>
          <p:spPr>
            <a:xfrm>
              <a:off x="4770178" y="3134522"/>
              <a:ext cx="5424958" cy="523220"/>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社会主义发展道路的多样性</a:t>
              </a:r>
            </a:p>
          </p:txBody>
        </p:sp>
      </p:grpSp>
      <p:grpSp>
        <p:nvGrpSpPr>
          <p:cNvPr id="2" name="组合 1">
            <a:extLst>
              <a:ext uri="{FF2B5EF4-FFF2-40B4-BE49-F238E27FC236}">
                <a16:creationId xmlns:a16="http://schemas.microsoft.com/office/drawing/2014/main" xmlns="" id="{0F7F3DC2-222F-44F9-8F28-9D1F274238C8}"/>
              </a:ext>
            </a:extLst>
          </p:cNvPr>
          <p:cNvGrpSpPr/>
          <p:nvPr/>
        </p:nvGrpSpPr>
        <p:grpSpPr>
          <a:xfrm>
            <a:off x="513314" y="1278520"/>
            <a:ext cx="9480006" cy="1031052"/>
            <a:chOff x="337931" y="727576"/>
            <a:chExt cx="9480006" cy="1031052"/>
          </a:xfrm>
        </p:grpSpPr>
        <p:grpSp>
          <p:nvGrpSpPr>
            <p:cNvPr id="7" name="组合 6">
              <a:extLst>
                <a:ext uri="{FF2B5EF4-FFF2-40B4-BE49-F238E27FC236}">
                  <a16:creationId xmlns:a16="http://schemas.microsoft.com/office/drawing/2014/main" xmlns="" id="{7E2342E8-CC9A-4F42-8B59-D5C3E65AAE7E}"/>
                </a:ext>
              </a:extLst>
            </p:cNvPr>
            <p:cNvGrpSpPr/>
            <p:nvPr/>
          </p:nvGrpSpPr>
          <p:grpSpPr>
            <a:xfrm>
              <a:off x="337931" y="727576"/>
              <a:ext cx="9480006" cy="1015663"/>
              <a:chOff x="1041966" y="994023"/>
              <a:chExt cx="9480006" cy="1015663"/>
            </a:xfrm>
          </p:grpSpPr>
          <p:sp>
            <p:nvSpPr>
              <p:cNvPr id="6" name="平行四边形 5">
                <a:extLst>
                  <a:ext uri="{FF2B5EF4-FFF2-40B4-BE49-F238E27FC236}">
                    <a16:creationId xmlns:a16="http://schemas.microsoft.com/office/drawing/2014/main" xmlns="" id="{5581663E-4EC9-47CE-804A-3E9878971754}"/>
                  </a:ext>
                </a:extLst>
              </p:cNvPr>
              <p:cNvSpPr/>
              <p:nvPr/>
            </p:nvSpPr>
            <p:spPr>
              <a:xfrm flipH="1">
                <a:off x="1041966" y="994023"/>
                <a:ext cx="9454970" cy="1015663"/>
              </a:xfrm>
              <a:prstGeom prst="parallelogram">
                <a:avLst>
                  <a:gd name="adj" fmla="val 87871"/>
                </a:avLst>
              </a:prstGeom>
              <a:solidFill>
                <a:schemeClr val="bg1"/>
              </a:solidFill>
              <a:ln>
                <a:noFill/>
              </a:ln>
              <a:effectLst>
                <a:outerShdw blurRad="7620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xmlns="" id="{AF052D45-B158-442B-BA78-B27D4D33D697}"/>
                  </a:ext>
                </a:extLst>
              </p:cNvPr>
              <p:cNvSpPr/>
              <p:nvPr/>
            </p:nvSpPr>
            <p:spPr>
              <a:xfrm>
                <a:off x="3176314" y="1035812"/>
                <a:ext cx="7345658" cy="870431"/>
              </a:xfrm>
              <a:prstGeom prst="rect">
                <a:avLst/>
              </a:prstGeom>
            </p:spPr>
            <p:txBody>
              <a:bodyPr wrap="square">
                <a:spAutoFit/>
              </a:bodyPr>
              <a:lstStyle/>
              <a:p>
                <a:pPr marL="0" marR="0" lvl="0" indent="0" algn="just" defTabSz="914400" rtl="0" eaLnBrk="1" fontAlgn="auto" latinLnBrk="0" hangingPunct="1">
                  <a:lnSpc>
                    <a:spcPct val="114000"/>
                  </a:lnSpc>
                  <a:spcBef>
                    <a:spcPts val="0"/>
                  </a:spcBef>
                  <a:spcAft>
                    <a:spcPts val="0"/>
                  </a:spcAft>
                  <a:buClrTx/>
                  <a:buSzTx/>
                  <a:buFontTx/>
                  <a:buNone/>
                  <a:tabLst/>
                  <a:defRPr/>
                </a:pPr>
                <a:r>
                  <a:rPr kumimoji="0" lang="zh-CN" altLang="en-US"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一 </a:t>
                </a:r>
                <a:r>
                  <a:rPr kumimoji="0" lang="en-US" altLang="zh-CN" sz="4800" b="1" i="0" u="none" strike="noStrike" kern="1200" cap="none" spc="0" normalizeH="0" baseline="0" noProof="0" dirty="0">
                    <a:ln w="0">
                      <a:noFill/>
                    </a:ln>
                    <a:solidFill>
                      <a:srgbClr val="B26A37"/>
                    </a:solidFill>
                    <a:effectLst/>
                    <a:uLnTx/>
                    <a:uFillTx/>
                    <a:latin typeface="微软雅黑" panose="020B0503020204020204" pitchFamily="34" charset="-122"/>
                    <a:ea typeface="微软雅黑" panose="020B0503020204020204" pitchFamily="34" charset="-122"/>
                    <a:cs typeface="+mn-cs"/>
                  </a:rPr>
                  <a:t>/</a:t>
                </a:r>
                <a:endParaRPr kumimoji="0" lang="en-US" altLang="zh-CN"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51" name="矩形 50">
              <a:hlinkClick r:id="rId6" action="ppaction://hlinksldjump"/>
              <a:extLst>
                <a:ext uri="{FF2B5EF4-FFF2-40B4-BE49-F238E27FC236}">
                  <a16:creationId xmlns:a16="http://schemas.microsoft.com/office/drawing/2014/main" xmlns="" id="{F9A17F31-39A7-4189-9FE8-64D32D004F10}"/>
                </a:ext>
              </a:extLst>
            </p:cNvPr>
            <p:cNvSpPr/>
            <p:nvPr/>
          </p:nvSpPr>
          <p:spPr>
            <a:xfrm>
              <a:off x="3811775" y="804521"/>
              <a:ext cx="5128219" cy="954107"/>
            </a:xfrm>
            <a:prstGeom prst="rect">
              <a:avLst/>
            </a:prstGeom>
          </p:spPr>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w="0">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经济文化相对落后国家建设社会主义的长期性</a:t>
              </a:r>
            </a:p>
          </p:txBody>
        </p:sp>
      </p:grpSp>
      <p:sp>
        <p:nvSpPr>
          <p:cNvPr id="35" name="任意多边形: 形状 34">
            <a:extLst>
              <a:ext uri="{FF2B5EF4-FFF2-40B4-BE49-F238E27FC236}">
                <a16:creationId xmlns:a16="http://schemas.microsoft.com/office/drawing/2014/main" xmlns="" id="{689AFDA5-7ED3-448D-8472-5AAC77265286}"/>
              </a:ext>
            </a:extLst>
          </p:cNvPr>
          <p:cNvSpPr/>
          <p:nvPr/>
        </p:nvSpPr>
        <p:spPr>
          <a:xfrm>
            <a:off x="0" y="-76052"/>
            <a:ext cx="4485102" cy="6934053"/>
          </a:xfrm>
          <a:custGeom>
            <a:avLst/>
            <a:gdLst>
              <a:gd name="connsiteX0" fmla="*/ 0 w 5821887"/>
              <a:gd name="connsiteY0" fmla="*/ 0 h 6858000"/>
              <a:gd name="connsiteX1" fmla="*/ 1457655 w 5821887"/>
              <a:gd name="connsiteY1" fmla="*/ 0 h 6858000"/>
              <a:gd name="connsiteX2" fmla="*/ 5821887 w 5821887"/>
              <a:gd name="connsiteY2" fmla="*/ 6858000 h 6858000"/>
              <a:gd name="connsiteX3" fmla="*/ 0 w 58218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21887" h="6858000">
                <a:moveTo>
                  <a:pt x="0" y="0"/>
                </a:moveTo>
                <a:lnTo>
                  <a:pt x="1457655" y="0"/>
                </a:lnTo>
                <a:lnTo>
                  <a:pt x="5821887" y="6858000"/>
                </a:lnTo>
                <a:lnTo>
                  <a:pt x="0" y="6858000"/>
                </a:lnTo>
                <a:close/>
              </a:path>
            </a:pathLst>
          </a:custGeom>
          <a:solidFill>
            <a:srgbClr val="E6C4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任意多边形: 形状 33">
            <a:extLst>
              <a:ext uri="{FF2B5EF4-FFF2-40B4-BE49-F238E27FC236}">
                <a16:creationId xmlns:a16="http://schemas.microsoft.com/office/drawing/2014/main" xmlns="" id="{EF93AA99-1072-49CA-84EC-68E25ACB008F}"/>
              </a:ext>
            </a:extLst>
          </p:cNvPr>
          <p:cNvSpPr/>
          <p:nvPr/>
        </p:nvSpPr>
        <p:spPr>
          <a:xfrm>
            <a:off x="0" y="-57150"/>
            <a:ext cx="4851914"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C87E4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xmlns="" id="{E503DC3A-B6CD-4968-BF15-D81D821364E9}"/>
              </a:ext>
            </a:extLst>
          </p:cNvPr>
          <p:cNvSpPr txBox="1"/>
          <p:nvPr/>
        </p:nvSpPr>
        <p:spPr>
          <a:xfrm>
            <a:off x="427510" y="4025015"/>
            <a:ext cx="216429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p>
        </p:txBody>
      </p:sp>
      <p:sp>
        <p:nvSpPr>
          <p:cNvPr id="17" name="文本框 16">
            <a:extLst>
              <a:ext uri="{FF2B5EF4-FFF2-40B4-BE49-F238E27FC236}">
                <a16:creationId xmlns:a16="http://schemas.microsoft.com/office/drawing/2014/main" xmlns="" id="{0F9417B2-37B1-45D6-96CF-2BCEAFD249A6}"/>
              </a:ext>
            </a:extLst>
          </p:cNvPr>
          <p:cNvSpPr txBox="1"/>
          <p:nvPr/>
        </p:nvSpPr>
        <p:spPr>
          <a:xfrm>
            <a:off x="513314" y="5452712"/>
            <a:ext cx="2938168" cy="7694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4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264350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35" grpId="0" animBg="1"/>
      <p:bldP spid="34" grpId="0" animBg="1"/>
      <p:bldP spid="21" grpId="0"/>
      <p:bldP spid="17" grpId="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314801" y="331657"/>
            <a:ext cx="11562398" cy="6195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箭头: 五边形 30">
            <a:extLst>
              <a:ext uri="{FF2B5EF4-FFF2-40B4-BE49-F238E27FC236}">
                <a16:creationId xmlns:a16="http://schemas.microsoft.com/office/drawing/2014/main" xmlns="" id="{25D82050-A983-40AF-9C51-036E6D3A7D1C}"/>
              </a:ext>
            </a:extLst>
          </p:cNvPr>
          <p:cNvSpPr/>
          <p:nvPr/>
        </p:nvSpPr>
        <p:spPr>
          <a:xfrm>
            <a:off x="587473" y="1625169"/>
            <a:ext cx="10930171" cy="872830"/>
          </a:xfrm>
          <a:prstGeom prst="homePlate">
            <a:avLst/>
          </a:prstGeom>
          <a:solidFill>
            <a:srgbClr val="B26A37"/>
          </a:solidFill>
          <a:ln>
            <a:solidFill>
              <a:srgbClr val="B26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0" lang="zh-CN" altLang="en-US" sz="2400" b="0" i="0" u="none" strike="noStrike" kern="1200" cap="none" spc="0" normalizeH="0" baseline="0" noProof="0" dirty="0">
                <a:ln>
                  <a:noFill/>
                </a:ln>
                <a:solidFill>
                  <a:prstClr val="white"/>
                </a:solidFill>
                <a:effectLst/>
                <a:uLnTx/>
                <a:uFillTx/>
                <a:latin typeface="微软雅黑"/>
                <a:ea typeface="Microsoft YaHei"/>
                <a:cs typeface="+mn-cs"/>
              </a:rPr>
              <a:t>你知道现在除中国外，还有哪些社会主义国家吗？</a:t>
            </a:r>
          </a:p>
        </p:txBody>
      </p:sp>
      <p:grpSp>
        <p:nvGrpSpPr>
          <p:cNvPr id="11" name="组合 10">
            <a:extLst>
              <a:ext uri="{FF2B5EF4-FFF2-40B4-BE49-F238E27FC236}">
                <a16:creationId xmlns:a16="http://schemas.microsoft.com/office/drawing/2014/main" xmlns="" id="{819CA9C7-522E-45A6-820A-63815BF551D8}"/>
              </a:ext>
            </a:extLst>
          </p:cNvPr>
          <p:cNvGrpSpPr/>
          <p:nvPr/>
        </p:nvGrpSpPr>
        <p:grpSpPr>
          <a:xfrm>
            <a:off x="388733" y="3056675"/>
            <a:ext cx="2564711" cy="2429333"/>
            <a:chOff x="629331" y="2288912"/>
            <a:chExt cx="2564711" cy="2429333"/>
          </a:xfrm>
        </p:grpSpPr>
        <p:sp>
          <p:nvSpPr>
            <p:cNvPr id="16" name="矩形 15">
              <a:extLst>
                <a:ext uri="{FF2B5EF4-FFF2-40B4-BE49-F238E27FC236}">
                  <a16:creationId xmlns:a16="http://schemas.microsoft.com/office/drawing/2014/main" xmlns="" id="{D85A730D-7A02-4DDA-8903-9A8C747AAA76}"/>
                </a:ext>
              </a:extLst>
            </p:cNvPr>
            <p:cNvSpPr/>
            <p:nvPr/>
          </p:nvSpPr>
          <p:spPr>
            <a:xfrm>
              <a:off x="1019198" y="4347013"/>
              <a:ext cx="1728216" cy="37123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朝鲜</a:t>
              </a:r>
            </a:p>
          </p:txBody>
        </p:sp>
        <p:pic>
          <p:nvPicPr>
            <p:cNvPr id="1026" name="Picture 2">
              <a:extLst>
                <a:ext uri="{FF2B5EF4-FFF2-40B4-BE49-F238E27FC236}">
                  <a16:creationId xmlns:a16="http://schemas.microsoft.com/office/drawing/2014/main" xmlns="" id="{B639C628-B597-4510-8E91-FB65D159F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31" y="2288912"/>
              <a:ext cx="2564711" cy="18443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a:extLst>
              <a:ext uri="{FF2B5EF4-FFF2-40B4-BE49-F238E27FC236}">
                <a16:creationId xmlns:a16="http://schemas.microsoft.com/office/drawing/2014/main" xmlns="" id="{68719F69-B9C5-4AF0-ADB8-A5C97F8BE792}"/>
              </a:ext>
            </a:extLst>
          </p:cNvPr>
          <p:cNvGrpSpPr/>
          <p:nvPr/>
        </p:nvGrpSpPr>
        <p:grpSpPr>
          <a:xfrm>
            <a:off x="3134740" y="3056674"/>
            <a:ext cx="2875402" cy="2429334"/>
            <a:chOff x="3375338" y="2288911"/>
            <a:chExt cx="2875402" cy="2429334"/>
          </a:xfrm>
        </p:grpSpPr>
        <p:sp>
          <p:nvSpPr>
            <p:cNvPr id="19" name="矩形 18">
              <a:extLst>
                <a:ext uri="{FF2B5EF4-FFF2-40B4-BE49-F238E27FC236}">
                  <a16:creationId xmlns:a16="http://schemas.microsoft.com/office/drawing/2014/main" xmlns="" id="{BC07842B-49A4-496E-A0AB-A40D3AB16C37}"/>
                </a:ext>
              </a:extLst>
            </p:cNvPr>
            <p:cNvSpPr/>
            <p:nvPr/>
          </p:nvSpPr>
          <p:spPr>
            <a:xfrm>
              <a:off x="3948931" y="4347013"/>
              <a:ext cx="1728216" cy="37123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老挝</a:t>
              </a:r>
            </a:p>
          </p:txBody>
        </p:sp>
        <p:pic>
          <p:nvPicPr>
            <p:cNvPr id="1028" name="Picture 4">
              <a:extLst>
                <a:ext uri="{FF2B5EF4-FFF2-40B4-BE49-F238E27FC236}">
                  <a16:creationId xmlns:a16="http://schemas.microsoft.com/office/drawing/2014/main" xmlns="" id="{55A695A6-F621-47DF-9190-75E955644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338" y="2288911"/>
              <a:ext cx="2875402" cy="18443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xmlns="" id="{EE2FFD4B-76A3-4BE0-ADBD-1D70928A4929}"/>
              </a:ext>
            </a:extLst>
          </p:cNvPr>
          <p:cNvGrpSpPr/>
          <p:nvPr/>
        </p:nvGrpSpPr>
        <p:grpSpPr>
          <a:xfrm>
            <a:off x="6191437" y="3056673"/>
            <a:ext cx="2752297" cy="2429335"/>
            <a:chOff x="6432035" y="2288910"/>
            <a:chExt cx="2752297" cy="2429335"/>
          </a:xfrm>
        </p:grpSpPr>
        <p:sp>
          <p:nvSpPr>
            <p:cNvPr id="20" name="矩形 19">
              <a:extLst>
                <a:ext uri="{FF2B5EF4-FFF2-40B4-BE49-F238E27FC236}">
                  <a16:creationId xmlns:a16="http://schemas.microsoft.com/office/drawing/2014/main" xmlns="" id="{A04DF5BD-895C-4B1B-8172-7ADA2CBC0682}"/>
                </a:ext>
              </a:extLst>
            </p:cNvPr>
            <p:cNvSpPr/>
            <p:nvPr/>
          </p:nvSpPr>
          <p:spPr>
            <a:xfrm>
              <a:off x="6944075" y="4347013"/>
              <a:ext cx="1728216" cy="37123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越南</a:t>
              </a:r>
            </a:p>
          </p:txBody>
        </p:sp>
        <p:pic>
          <p:nvPicPr>
            <p:cNvPr id="1030" name="Picture 6">
              <a:extLst>
                <a:ext uri="{FF2B5EF4-FFF2-40B4-BE49-F238E27FC236}">
                  <a16:creationId xmlns:a16="http://schemas.microsoft.com/office/drawing/2014/main" xmlns="" id="{92C03BB3-CC4E-4C22-A65A-846CCB9D4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2035" y="2288910"/>
              <a:ext cx="2752297" cy="18443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a:extLst>
              <a:ext uri="{FF2B5EF4-FFF2-40B4-BE49-F238E27FC236}">
                <a16:creationId xmlns:a16="http://schemas.microsoft.com/office/drawing/2014/main" xmlns="" id="{9CFA4A08-337A-466F-87C2-7432924C6254}"/>
              </a:ext>
            </a:extLst>
          </p:cNvPr>
          <p:cNvGrpSpPr/>
          <p:nvPr/>
        </p:nvGrpSpPr>
        <p:grpSpPr>
          <a:xfrm>
            <a:off x="9110676" y="3056673"/>
            <a:ext cx="2723082" cy="2429335"/>
            <a:chOff x="9351274" y="2310182"/>
            <a:chExt cx="2723082" cy="2408063"/>
          </a:xfrm>
        </p:grpSpPr>
        <p:pic>
          <p:nvPicPr>
            <p:cNvPr id="1032" name="Picture 8">
              <a:extLst>
                <a:ext uri="{FF2B5EF4-FFF2-40B4-BE49-F238E27FC236}">
                  <a16:creationId xmlns:a16="http://schemas.microsoft.com/office/drawing/2014/main" xmlns="" id="{F4E42B6B-B846-4895-90D5-6232C25004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22" t="10537" r="11905" b="16450"/>
            <a:stretch/>
          </p:blipFill>
          <p:spPr bwMode="auto">
            <a:xfrm>
              <a:off x="9351274" y="2310182"/>
              <a:ext cx="2723082" cy="1828174"/>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xmlns="" id="{27B095FB-1650-46F0-A56A-94C031CA66D0}"/>
                </a:ext>
              </a:extLst>
            </p:cNvPr>
            <p:cNvSpPr/>
            <p:nvPr/>
          </p:nvSpPr>
          <p:spPr>
            <a:xfrm>
              <a:off x="9842698" y="4347013"/>
              <a:ext cx="1728216" cy="37123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a:t>古巴</a:t>
              </a:r>
            </a:p>
          </p:txBody>
        </p:sp>
      </p:grpSp>
    </p:spTree>
    <p:extLst>
      <p:ext uri="{BB962C8B-B14F-4D97-AF65-F5344CB8AC3E}">
        <p14:creationId xmlns:p14="http://schemas.microsoft.com/office/powerpoint/2010/main" val="15359726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solidFill>
            <a:srgbClr val="B26A37"/>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B26A37"/>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包图主题2" id="{50CFA792-C506-47E4-B272-6A6183483AB3}" vid="{CC1AE437-2F7F-4319-9F22-408F5F8C346F}"/>
    </a:ext>
  </a:extLst>
</a:theme>
</file>

<file path=ppt/theme/theme13.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26A37"/>
        </a:solidFill>
        <a:ln>
          <a:solidFill>
            <a:srgbClr val="B26A37"/>
          </a:solidFill>
        </a:ln>
      </a:spPr>
      <a:bodyPr wrap="square" rtlCol="0" anchor="ctr">
        <a:spAutoFit/>
      </a:bodyPr>
      <a:lstStyle>
        <a:defPPr algn="just">
          <a:lnSpc>
            <a:spcPct val="150000"/>
          </a:lnSpc>
          <a:spcBef>
            <a:spcPct val="0"/>
          </a:spcBef>
          <a:defRPr sz="2400" dirty="0">
            <a:latin typeface="微软雅黑" panose="020B0503020204020204" pitchFamily="34" charset="-122"/>
            <a:ea typeface="微软雅黑" panose="020B0503020204020204" pitchFamily="34" charset="-122"/>
          </a:defRPr>
        </a:defPPr>
      </a:lstStyle>
      <a:style>
        <a:lnRef idx="2">
          <a:schemeClr val="accent5">
            <a:shade val="50000"/>
          </a:schemeClr>
        </a:lnRef>
        <a:fillRef idx="1">
          <a:schemeClr val="accent5"/>
        </a:fillRef>
        <a:effectRef idx="0">
          <a:schemeClr val="accent5"/>
        </a:effectRef>
        <a:fontRef idx="minor">
          <a:schemeClr val="lt1"/>
        </a:fontRef>
      </a:style>
    </a:spDef>
    <a:lnDef>
      <a:spPr>
        <a:ln>
          <a:solidFill>
            <a:srgbClr val="B26A37"/>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Aria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Microsoft YaHei"/>
        <a:cs typeface=""/>
      </a:majorFont>
      <a:minorFont>
        <a:latin typeface="微软雅黑"/>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Custom 150">
    <a:dk1>
      <a:srgbClr val="FFFFFF"/>
    </a:dk1>
    <a:lt1>
      <a:srgbClr val="000000"/>
    </a:lt1>
    <a:dk2>
      <a:srgbClr val="21221F"/>
    </a:dk2>
    <a:lt2>
      <a:srgbClr val="F8F4E9"/>
    </a:lt2>
    <a:accent1>
      <a:srgbClr val="FFC361"/>
    </a:accent1>
    <a:accent2>
      <a:srgbClr val="F79A00"/>
    </a:accent2>
    <a:accent3>
      <a:srgbClr val="B97300"/>
    </a:accent3>
    <a:accent4>
      <a:srgbClr val="7B4D00"/>
    </a:accent4>
    <a:accent5>
      <a:srgbClr val="F79A00"/>
    </a:accent5>
    <a:accent6>
      <a:srgbClr val="70AD47"/>
    </a:accent6>
    <a:hlink>
      <a:srgbClr val="0563C1"/>
    </a:hlink>
    <a:folHlink>
      <a:srgbClr val="954F72"/>
    </a:folHlink>
  </a:clrScheme>
  <a:fontScheme name="yqx0orxm">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150">
    <a:dk1>
      <a:srgbClr val="FFFFFF"/>
    </a:dk1>
    <a:lt1>
      <a:srgbClr val="000000"/>
    </a:lt1>
    <a:dk2>
      <a:srgbClr val="21221F"/>
    </a:dk2>
    <a:lt2>
      <a:srgbClr val="F8F4E9"/>
    </a:lt2>
    <a:accent1>
      <a:srgbClr val="FFC361"/>
    </a:accent1>
    <a:accent2>
      <a:srgbClr val="F79A00"/>
    </a:accent2>
    <a:accent3>
      <a:srgbClr val="B97300"/>
    </a:accent3>
    <a:accent4>
      <a:srgbClr val="7B4D00"/>
    </a:accent4>
    <a:accent5>
      <a:srgbClr val="F79A00"/>
    </a:accent5>
    <a:accent6>
      <a:srgbClr val="70AD47"/>
    </a:accent6>
    <a:hlink>
      <a:srgbClr val="0563C1"/>
    </a:hlink>
    <a:folHlink>
      <a:srgbClr val="954F72"/>
    </a:folHlink>
  </a:clrScheme>
  <a:fontScheme name="yqx0orxm">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150">
    <a:dk1>
      <a:srgbClr val="FFFFFF"/>
    </a:dk1>
    <a:lt1>
      <a:srgbClr val="000000"/>
    </a:lt1>
    <a:dk2>
      <a:srgbClr val="21221F"/>
    </a:dk2>
    <a:lt2>
      <a:srgbClr val="F8F4E9"/>
    </a:lt2>
    <a:accent1>
      <a:srgbClr val="FFC361"/>
    </a:accent1>
    <a:accent2>
      <a:srgbClr val="F79A00"/>
    </a:accent2>
    <a:accent3>
      <a:srgbClr val="B97300"/>
    </a:accent3>
    <a:accent4>
      <a:srgbClr val="7B4D00"/>
    </a:accent4>
    <a:accent5>
      <a:srgbClr val="F79A00"/>
    </a:accent5>
    <a:accent6>
      <a:srgbClr val="70AD47"/>
    </a:accent6>
    <a:hlink>
      <a:srgbClr val="0563C1"/>
    </a:hlink>
    <a:folHlink>
      <a:srgbClr val="954F72"/>
    </a:folHlink>
  </a:clrScheme>
  <a:fontScheme name="yqx0orxm">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ustom 150">
    <a:dk1>
      <a:srgbClr val="FFFFFF"/>
    </a:dk1>
    <a:lt1>
      <a:srgbClr val="000000"/>
    </a:lt1>
    <a:dk2>
      <a:srgbClr val="21221F"/>
    </a:dk2>
    <a:lt2>
      <a:srgbClr val="F8F4E9"/>
    </a:lt2>
    <a:accent1>
      <a:srgbClr val="FFC361"/>
    </a:accent1>
    <a:accent2>
      <a:srgbClr val="F79A00"/>
    </a:accent2>
    <a:accent3>
      <a:srgbClr val="B97300"/>
    </a:accent3>
    <a:accent4>
      <a:srgbClr val="7B4D00"/>
    </a:accent4>
    <a:accent5>
      <a:srgbClr val="F79A00"/>
    </a:accent5>
    <a:accent6>
      <a:srgbClr val="70AD47"/>
    </a:accent6>
    <a:hlink>
      <a:srgbClr val="0563C1"/>
    </a:hlink>
    <a:folHlink>
      <a:srgbClr val="954F72"/>
    </a:folHlink>
  </a:clrScheme>
  <a:fontScheme name="yqx0orxm">
    <a:majorFont>
      <a:latin typeface="字魂105号-简雅黑"/>
      <a:ea typeface="字魂105号-简雅黑"/>
      <a:cs typeface=""/>
    </a:majorFont>
    <a:minorFont>
      <a:latin typeface="字魂105号-简雅黑"/>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14337</TotalTime>
  <Words>8899</Words>
  <Application>Microsoft Office PowerPoint</Application>
  <PresentationFormat>自定义</PresentationFormat>
  <Paragraphs>783</Paragraphs>
  <Slides>134</Slides>
  <Notes>50</Notes>
  <HiddenSlides>0</HiddenSlides>
  <MMClips>0</MMClips>
  <ScaleCrop>false</ScaleCrop>
  <HeadingPairs>
    <vt:vector size="4" baseType="variant">
      <vt:variant>
        <vt:lpstr>主题</vt:lpstr>
      </vt:variant>
      <vt:variant>
        <vt:i4>13</vt:i4>
      </vt:variant>
      <vt:variant>
        <vt:lpstr>幻灯片标题</vt:lpstr>
      </vt:variant>
      <vt:variant>
        <vt:i4>134</vt:i4>
      </vt:variant>
    </vt:vector>
  </HeadingPairs>
  <TitlesOfParts>
    <vt:vector size="147" baseType="lpstr">
      <vt:lpstr>Office 主题​​</vt:lpstr>
      <vt:lpstr>Office 主题</vt:lpstr>
      <vt:lpstr>2_Office 主题​​</vt:lpstr>
      <vt:lpstr>5_Office 主题​​</vt:lpstr>
      <vt:lpstr>15_Office 主题​​</vt:lpstr>
      <vt:lpstr>Office Theme</vt:lpstr>
      <vt:lpstr>8_Office 主题​​</vt:lpstr>
      <vt:lpstr>2_Office 主题</vt:lpstr>
      <vt:lpstr>1_Office 主题</vt:lpstr>
      <vt:lpstr>1_Office 主题​​</vt:lpstr>
      <vt:lpstr>3_Office 主题</vt:lpstr>
      <vt:lpstr>包图主题2</vt:lpstr>
      <vt:lpstr>13_Office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Marshall Ailx</dc:creator>
  <cp:lastModifiedBy>admin</cp:lastModifiedBy>
  <cp:revision>2059</cp:revision>
  <dcterms:created xsi:type="dcterms:W3CDTF">2019-05-20T02:18:30Z</dcterms:created>
  <dcterms:modified xsi:type="dcterms:W3CDTF">2022-03-09T12:59:57Z</dcterms:modified>
</cp:coreProperties>
</file>